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60" r:id="rId2"/>
    <p:sldMasterId id="2147483667" r:id="rId3"/>
    <p:sldMasterId id="2147483669" r:id="rId4"/>
  </p:sldMasterIdLst>
  <p:notesMasterIdLst>
    <p:notesMasterId r:id="rId49"/>
  </p:notesMasterIdLst>
  <p:sldIdLst>
    <p:sldId id="270" r:id="rId5"/>
    <p:sldId id="713" r:id="rId6"/>
    <p:sldId id="1934" r:id="rId7"/>
    <p:sldId id="1924" r:id="rId8"/>
    <p:sldId id="1925" r:id="rId9"/>
    <p:sldId id="1926" r:id="rId10"/>
    <p:sldId id="1927" r:id="rId11"/>
    <p:sldId id="1928" r:id="rId12"/>
    <p:sldId id="1935" r:id="rId13"/>
    <p:sldId id="1929" r:id="rId14"/>
    <p:sldId id="1930" r:id="rId15"/>
    <p:sldId id="1931" r:id="rId16"/>
    <p:sldId id="1933" r:id="rId17"/>
    <p:sldId id="1932" r:id="rId18"/>
    <p:sldId id="861" r:id="rId19"/>
    <p:sldId id="1728" r:id="rId20"/>
    <p:sldId id="1936" r:id="rId21"/>
    <p:sldId id="1937" r:id="rId22"/>
    <p:sldId id="1938" r:id="rId23"/>
    <p:sldId id="1941" r:id="rId24"/>
    <p:sldId id="1945" r:id="rId25"/>
    <p:sldId id="1946" r:id="rId26"/>
    <p:sldId id="1944" r:id="rId27"/>
    <p:sldId id="1939" r:id="rId28"/>
    <p:sldId id="1940" r:id="rId29"/>
    <p:sldId id="1647" r:id="rId30"/>
    <p:sldId id="894" r:id="rId31"/>
    <p:sldId id="1942" r:id="rId32"/>
    <p:sldId id="1909" r:id="rId33"/>
    <p:sldId id="1653" r:id="rId34"/>
    <p:sldId id="1910" r:id="rId35"/>
    <p:sldId id="1911" r:id="rId36"/>
    <p:sldId id="1912" r:id="rId37"/>
    <p:sldId id="1915" r:id="rId38"/>
    <p:sldId id="1914" r:id="rId39"/>
    <p:sldId id="1943" r:id="rId40"/>
    <p:sldId id="1922" r:id="rId41"/>
    <p:sldId id="1918" r:id="rId42"/>
    <p:sldId id="1921" r:id="rId43"/>
    <p:sldId id="1917" r:id="rId44"/>
    <p:sldId id="1916" r:id="rId45"/>
    <p:sldId id="1920" r:id="rId46"/>
    <p:sldId id="1919" r:id="rId47"/>
    <p:sldId id="1923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E09"/>
    <a:srgbClr val="39A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43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customXml" Target="../customXml/item3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979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131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498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04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164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45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698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079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185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380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37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249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758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758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263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6793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01095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16/10/2023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09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 dirty="0">
                <a:solidFill>
                  <a:srgbClr val="585858">
                    <a:tint val="75000"/>
                  </a:srgbClr>
                </a:solidFill>
              </a:rPr>
              <a:t>Version 2 (2022)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09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16/10/2023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36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Retrieval Practice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Doubles (to double 5)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2511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364B6F0-CA7D-4DB6-9A8C-EA1AD46C3FDE}"/>
              </a:ext>
            </a:extLst>
          </p:cNvPr>
          <p:cNvGrpSpPr/>
          <p:nvPr/>
        </p:nvGrpSpPr>
        <p:grpSpPr>
          <a:xfrm rot="5400000">
            <a:off x="7896685" y="2013479"/>
            <a:ext cx="2169118" cy="2169118"/>
            <a:chOff x="872966" y="3392510"/>
            <a:chExt cx="3045097" cy="304509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2A3616D-5C28-40FE-9E6C-8B6AF9FF1284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8215CFA-51A4-4B41-8447-7AD41B9E32B9}"/>
                </a:ext>
              </a:extLst>
            </p:cNvPr>
            <p:cNvSpPr/>
            <p:nvPr/>
          </p:nvSpPr>
          <p:spPr>
            <a:xfrm>
              <a:off x="1217221" y="3685492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685E3A6-8FF9-475A-AE80-C14749C6B993}"/>
                </a:ext>
              </a:extLst>
            </p:cNvPr>
            <p:cNvSpPr/>
            <p:nvPr/>
          </p:nvSpPr>
          <p:spPr>
            <a:xfrm>
              <a:off x="2852811" y="532236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40EE8DA-7BC7-4E6B-AF27-F999281E0DD8}"/>
              </a:ext>
            </a:extLst>
          </p:cNvPr>
          <p:cNvGrpSpPr/>
          <p:nvPr/>
        </p:nvGrpSpPr>
        <p:grpSpPr>
          <a:xfrm>
            <a:off x="2126197" y="2013479"/>
            <a:ext cx="2169118" cy="2169118"/>
            <a:chOff x="872966" y="3392510"/>
            <a:chExt cx="3045097" cy="304509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88EFD52-91EA-42F1-82A4-CA80C16F8B93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529892-E080-4E10-BE2A-CEBA8A90B75A}"/>
                </a:ext>
              </a:extLst>
            </p:cNvPr>
            <p:cNvSpPr/>
            <p:nvPr/>
          </p:nvSpPr>
          <p:spPr>
            <a:xfrm>
              <a:off x="1217221" y="3685492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30A95A2-F10C-4D89-974D-6A2A7B675BD4}"/>
                </a:ext>
              </a:extLst>
            </p:cNvPr>
            <p:cNvSpPr/>
            <p:nvPr/>
          </p:nvSpPr>
          <p:spPr>
            <a:xfrm>
              <a:off x="2852811" y="532236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7FB70E8-828E-409C-B348-DFF73519A17E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4A24B9-DC4D-44E4-9899-654F1DD74905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452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153C13-6D0A-4322-B1A1-1A06FD554EDE}"/>
              </a:ext>
            </a:extLst>
          </p:cNvPr>
          <p:cNvGrpSpPr/>
          <p:nvPr/>
        </p:nvGrpSpPr>
        <p:grpSpPr>
          <a:xfrm>
            <a:off x="2126197" y="1993490"/>
            <a:ext cx="2169118" cy="2169118"/>
            <a:chOff x="4573452" y="198989"/>
            <a:chExt cx="3045097" cy="304509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75C1034-A8EB-4EDF-BE96-1D073D40DC92}"/>
                </a:ext>
              </a:extLst>
            </p:cNvPr>
            <p:cNvSpPr/>
            <p:nvPr/>
          </p:nvSpPr>
          <p:spPr>
            <a:xfrm>
              <a:off x="5687102" y="130345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A76CC05-8A1E-4D53-AC29-8334B026CB6F}"/>
                </a:ext>
              </a:extLst>
            </p:cNvPr>
            <p:cNvSpPr/>
            <p:nvPr/>
          </p:nvSpPr>
          <p:spPr>
            <a:xfrm>
              <a:off x="6456498" y="49243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07906B6-881E-40ED-96D6-D51B348BA718}"/>
                </a:ext>
              </a:extLst>
            </p:cNvPr>
            <p:cNvSpPr/>
            <p:nvPr/>
          </p:nvSpPr>
          <p:spPr>
            <a:xfrm>
              <a:off x="4917707" y="21288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2A91C4F-6BC6-496B-8A29-B2D6C8275ED1}"/>
                </a:ext>
              </a:extLst>
            </p:cNvPr>
            <p:cNvSpPr/>
            <p:nvPr/>
          </p:nvSpPr>
          <p:spPr>
            <a:xfrm>
              <a:off x="4573452" y="198989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1493F19-F384-4A3A-9CEB-CED79F98CF47}"/>
                </a:ext>
              </a:extLst>
            </p:cNvPr>
            <p:cNvSpPr/>
            <p:nvPr/>
          </p:nvSpPr>
          <p:spPr>
            <a:xfrm>
              <a:off x="4917707" y="49915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334F15F-082F-4699-B755-EFC08E007FA5}"/>
                </a:ext>
              </a:extLst>
            </p:cNvPr>
            <p:cNvSpPr/>
            <p:nvPr/>
          </p:nvSpPr>
          <p:spPr>
            <a:xfrm>
              <a:off x="6456497" y="2128379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A4322EB-D2DA-4ED6-9C25-17ABE22D9C38}"/>
              </a:ext>
            </a:extLst>
          </p:cNvPr>
          <p:cNvGrpSpPr/>
          <p:nvPr/>
        </p:nvGrpSpPr>
        <p:grpSpPr>
          <a:xfrm>
            <a:off x="7896685" y="1993490"/>
            <a:ext cx="2169118" cy="2169118"/>
            <a:chOff x="4573452" y="198989"/>
            <a:chExt cx="3045097" cy="3045097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5E6B8C8-8C0B-4BE1-8CC1-61830AFFE411}"/>
                </a:ext>
              </a:extLst>
            </p:cNvPr>
            <p:cNvSpPr/>
            <p:nvPr/>
          </p:nvSpPr>
          <p:spPr>
            <a:xfrm>
              <a:off x="5687102" y="130345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C7AD12A-C6A6-4D38-80CD-CDC8C8C54E3A}"/>
                </a:ext>
              </a:extLst>
            </p:cNvPr>
            <p:cNvSpPr/>
            <p:nvPr/>
          </p:nvSpPr>
          <p:spPr>
            <a:xfrm>
              <a:off x="6456498" y="49243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570EAF7-B722-4A05-90A0-D1D8EB0E9FB5}"/>
                </a:ext>
              </a:extLst>
            </p:cNvPr>
            <p:cNvSpPr/>
            <p:nvPr/>
          </p:nvSpPr>
          <p:spPr>
            <a:xfrm>
              <a:off x="4917707" y="21288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0120001A-E0F0-49A0-8713-FD71E10AF88B}"/>
                </a:ext>
              </a:extLst>
            </p:cNvPr>
            <p:cNvSpPr/>
            <p:nvPr/>
          </p:nvSpPr>
          <p:spPr>
            <a:xfrm>
              <a:off x="4573452" y="198989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0482163-396E-428F-A8EC-40018DFA6237}"/>
                </a:ext>
              </a:extLst>
            </p:cNvPr>
            <p:cNvSpPr/>
            <p:nvPr/>
          </p:nvSpPr>
          <p:spPr>
            <a:xfrm>
              <a:off x="4917707" y="49915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4F08DA2-725D-461F-956B-DA55BF00AD4E}"/>
                </a:ext>
              </a:extLst>
            </p:cNvPr>
            <p:cNvSpPr/>
            <p:nvPr/>
          </p:nvSpPr>
          <p:spPr>
            <a:xfrm>
              <a:off x="6456497" y="2128379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7FB70E8-828E-409C-B348-DFF73519A17E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B8BF8E8-2236-4F60-9631-9D956021656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17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364B6F0-CA7D-4DB6-9A8C-EA1AD46C3FDE}"/>
              </a:ext>
            </a:extLst>
          </p:cNvPr>
          <p:cNvGrpSpPr/>
          <p:nvPr/>
        </p:nvGrpSpPr>
        <p:grpSpPr>
          <a:xfrm>
            <a:off x="7896685" y="2013479"/>
            <a:ext cx="2169118" cy="2169118"/>
            <a:chOff x="872966" y="3392510"/>
            <a:chExt cx="3045097" cy="304509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2A3616D-5C28-40FE-9E6C-8B6AF9FF1284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85D46B5-A30C-4033-8F32-4F9A09D297D9}"/>
                </a:ext>
              </a:extLst>
            </p:cNvPr>
            <p:cNvSpPr/>
            <p:nvPr/>
          </p:nvSpPr>
          <p:spPr>
            <a:xfrm>
              <a:off x="2035016" y="44956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40EE8DA-7BC7-4E6B-AF27-F999281E0DD8}"/>
              </a:ext>
            </a:extLst>
          </p:cNvPr>
          <p:cNvGrpSpPr/>
          <p:nvPr/>
        </p:nvGrpSpPr>
        <p:grpSpPr>
          <a:xfrm>
            <a:off x="2126197" y="2013479"/>
            <a:ext cx="2169118" cy="2169118"/>
            <a:chOff x="872966" y="3392510"/>
            <a:chExt cx="3045097" cy="304509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88EFD52-91EA-42F1-82A4-CA80C16F8B93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377B37A-62E0-4C9D-9564-653A8EA8E612}"/>
                </a:ext>
              </a:extLst>
            </p:cNvPr>
            <p:cNvSpPr/>
            <p:nvPr/>
          </p:nvSpPr>
          <p:spPr>
            <a:xfrm>
              <a:off x="2035016" y="44956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7FB70E8-828E-409C-B348-DFF73519A17E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A020CA-EBBD-46DE-B8EC-DF319A5AC13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34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6243DFE-F7F0-452F-A808-A09D49D5F87B}"/>
              </a:ext>
            </a:extLst>
          </p:cNvPr>
          <p:cNvGrpSpPr/>
          <p:nvPr/>
        </p:nvGrpSpPr>
        <p:grpSpPr>
          <a:xfrm>
            <a:off x="2126197" y="2013479"/>
            <a:ext cx="2169118" cy="2169118"/>
            <a:chOff x="8273938" y="204519"/>
            <a:chExt cx="3045097" cy="3045097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BD9738C-7ACF-4FAC-959C-93B7C3C02F4E}"/>
                </a:ext>
              </a:extLst>
            </p:cNvPr>
            <p:cNvSpPr/>
            <p:nvPr/>
          </p:nvSpPr>
          <p:spPr>
            <a:xfrm>
              <a:off x="10156984" y="49796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6A339AB-5AE9-4C8C-BBBD-205754B3892F}"/>
                </a:ext>
              </a:extLst>
            </p:cNvPr>
            <p:cNvSpPr/>
            <p:nvPr/>
          </p:nvSpPr>
          <p:spPr>
            <a:xfrm>
              <a:off x="8618193" y="213437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41776299-5834-4F16-883F-BD7FD00DB7D8}"/>
                </a:ext>
              </a:extLst>
            </p:cNvPr>
            <p:cNvSpPr/>
            <p:nvPr/>
          </p:nvSpPr>
          <p:spPr>
            <a:xfrm>
              <a:off x="8273938" y="204519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15EBBB0-A9D2-410C-8A89-61ACF57B296E}"/>
                </a:ext>
              </a:extLst>
            </p:cNvPr>
            <p:cNvSpPr/>
            <p:nvPr/>
          </p:nvSpPr>
          <p:spPr>
            <a:xfrm>
              <a:off x="8618193" y="50468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D001635-1AAC-4CC2-8E7E-6E0123E04203}"/>
                </a:ext>
              </a:extLst>
            </p:cNvPr>
            <p:cNvSpPr/>
            <p:nvPr/>
          </p:nvSpPr>
          <p:spPr>
            <a:xfrm>
              <a:off x="10156983" y="2133909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5D171DE-6264-494A-B94F-5A2CF9CFC9A6}"/>
              </a:ext>
            </a:extLst>
          </p:cNvPr>
          <p:cNvGrpSpPr/>
          <p:nvPr/>
        </p:nvGrpSpPr>
        <p:grpSpPr>
          <a:xfrm>
            <a:off x="7896687" y="2013479"/>
            <a:ext cx="2169118" cy="2169118"/>
            <a:chOff x="8273938" y="204519"/>
            <a:chExt cx="3045097" cy="3045097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5530065-7A50-4CCF-AB95-58931DEDDD23}"/>
                </a:ext>
              </a:extLst>
            </p:cNvPr>
            <p:cNvSpPr/>
            <p:nvPr/>
          </p:nvSpPr>
          <p:spPr>
            <a:xfrm>
              <a:off x="10156984" y="49796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E94E6C4-99AC-4F63-AE38-880D9794A6AE}"/>
                </a:ext>
              </a:extLst>
            </p:cNvPr>
            <p:cNvSpPr/>
            <p:nvPr/>
          </p:nvSpPr>
          <p:spPr>
            <a:xfrm>
              <a:off x="8618193" y="213437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9CE8328-D818-4871-A7F1-DF328FE59075}"/>
                </a:ext>
              </a:extLst>
            </p:cNvPr>
            <p:cNvSpPr/>
            <p:nvPr/>
          </p:nvSpPr>
          <p:spPr>
            <a:xfrm>
              <a:off x="8273938" y="204519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9A149F8-777B-4954-9D42-B54ADE87E014}"/>
                </a:ext>
              </a:extLst>
            </p:cNvPr>
            <p:cNvSpPr/>
            <p:nvPr/>
          </p:nvSpPr>
          <p:spPr>
            <a:xfrm>
              <a:off x="8618193" y="504687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F50D01C-03BA-445B-B889-1560404E6C9B}"/>
                </a:ext>
              </a:extLst>
            </p:cNvPr>
            <p:cNvSpPr/>
            <p:nvPr/>
          </p:nvSpPr>
          <p:spPr>
            <a:xfrm>
              <a:off x="10156983" y="2133909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7FB70E8-828E-409C-B348-DFF73519A17E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1FF816-E7D7-4C02-AF4C-FD652138CCD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47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364B6F0-CA7D-4DB6-9A8C-EA1AD46C3FDE}"/>
              </a:ext>
            </a:extLst>
          </p:cNvPr>
          <p:cNvGrpSpPr/>
          <p:nvPr/>
        </p:nvGrpSpPr>
        <p:grpSpPr>
          <a:xfrm>
            <a:off x="7896685" y="2013479"/>
            <a:ext cx="2169118" cy="2169118"/>
            <a:chOff x="872966" y="3392510"/>
            <a:chExt cx="3045097" cy="304509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2A3616D-5C28-40FE-9E6C-8B6AF9FF1284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85D46B5-A30C-4033-8F32-4F9A09D297D9}"/>
                </a:ext>
              </a:extLst>
            </p:cNvPr>
            <p:cNvSpPr/>
            <p:nvPr/>
          </p:nvSpPr>
          <p:spPr>
            <a:xfrm>
              <a:off x="2035016" y="44956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8215CFA-51A4-4B41-8447-7AD41B9E32B9}"/>
                </a:ext>
              </a:extLst>
            </p:cNvPr>
            <p:cNvSpPr/>
            <p:nvPr/>
          </p:nvSpPr>
          <p:spPr>
            <a:xfrm>
              <a:off x="1217221" y="3685492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685E3A6-8FF9-475A-AE80-C14749C6B993}"/>
                </a:ext>
              </a:extLst>
            </p:cNvPr>
            <p:cNvSpPr/>
            <p:nvPr/>
          </p:nvSpPr>
          <p:spPr>
            <a:xfrm>
              <a:off x="2852811" y="532236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40EE8DA-7BC7-4E6B-AF27-F999281E0DD8}"/>
              </a:ext>
            </a:extLst>
          </p:cNvPr>
          <p:cNvGrpSpPr/>
          <p:nvPr/>
        </p:nvGrpSpPr>
        <p:grpSpPr>
          <a:xfrm>
            <a:off x="2126197" y="2013479"/>
            <a:ext cx="2169118" cy="2169118"/>
            <a:chOff x="872966" y="3392510"/>
            <a:chExt cx="3045097" cy="304509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88EFD52-91EA-42F1-82A4-CA80C16F8B93}"/>
                </a:ext>
              </a:extLst>
            </p:cNvPr>
            <p:cNvSpPr/>
            <p:nvPr/>
          </p:nvSpPr>
          <p:spPr>
            <a:xfrm>
              <a:off x="872966" y="3392510"/>
              <a:ext cx="3045097" cy="304509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377B37A-62E0-4C9D-9564-653A8EA8E612}"/>
                </a:ext>
              </a:extLst>
            </p:cNvPr>
            <p:cNvSpPr/>
            <p:nvPr/>
          </p:nvSpPr>
          <p:spPr>
            <a:xfrm>
              <a:off x="2035016" y="4495645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529892-E080-4E10-BE2A-CEBA8A90B75A}"/>
                </a:ext>
              </a:extLst>
            </p:cNvPr>
            <p:cNvSpPr/>
            <p:nvPr/>
          </p:nvSpPr>
          <p:spPr>
            <a:xfrm>
              <a:off x="1217221" y="3685492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30A95A2-F10C-4D89-974D-6A2A7B675BD4}"/>
                </a:ext>
              </a:extLst>
            </p:cNvPr>
            <p:cNvSpPr/>
            <p:nvPr/>
          </p:nvSpPr>
          <p:spPr>
            <a:xfrm>
              <a:off x="2852811" y="5322364"/>
              <a:ext cx="817795" cy="81820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7FB70E8-828E-409C-B348-DFF73519A17E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40CD26-5E13-4815-B49E-E3595D09F313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376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462667" y="930281"/>
            <a:ext cx="6068727" cy="1471695"/>
          </a:xfrm>
          <a:prstGeom prst="wedgeRoundRectCallout">
            <a:avLst>
              <a:gd name="adj1" fmla="val -46084"/>
              <a:gd name="adj2" fmla="val 87478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 your doubles knowledge to spot if the same or a different number is shown.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E3702E-F16B-4C89-A272-25A9C72A2C50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BF2CC2-397C-F08E-B9A9-83D367278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187" y="2766873"/>
            <a:ext cx="1476280" cy="327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4ECE41-5B18-0D44-7983-2C049482FE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534"/>
          <a:stretch/>
        </p:blipFill>
        <p:spPr>
          <a:xfrm>
            <a:off x="1585423" y="2282758"/>
            <a:ext cx="3025905" cy="19159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FA53A77-7F2D-A193-F949-EABB31FDBA90}"/>
              </a:ext>
            </a:extLst>
          </p:cNvPr>
          <p:cNvGrpSpPr/>
          <p:nvPr/>
        </p:nvGrpSpPr>
        <p:grpSpPr>
          <a:xfrm rot="16200000">
            <a:off x="7649297" y="2420686"/>
            <a:ext cx="3353395" cy="1354907"/>
            <a:chOff x="7612421" y="2768993"/>
            <a:chExt cx="3353395" cy="135490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979AB27-27FA-4763-877C-BEB41CEEC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12421" y="2768993"/>
              <a:ext cx="3353395" cy="1354907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333CB3D-7E83-6655-AD0B-EC37F4B5FF20}"/>
                </a:ext>
              </a:extLst>
            </p:cNvPr>
            <p:cNvSpPr/>
            <p:nvPr/>
          </p:nvSpPr>
          <p:spPr>
            <a:xfrm>
              <a:off x="9067065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B19A517-26B6-06C8-55B8-2C91DBB5C80A}"/>
                </a:ext>
              </a:extLst>
            </p:cNvPr>
            <p:cNvSpPr/>
            <p:nvPr/>
          </p:nvSpPr>
          <p:spPr>
            <a:xfrm>
              <a:off x="9735580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A7F0E03-E0A1-F9C7-2568-62CC02954B2A}"/>
                </a:ext>
              </a:extLst>
            </p:cNvPr>
            <p:cNvSpPr/>
            <p:nvPr/>
          </p:nvSpPr>
          <p:spPr>
            <a:xfrm>
              <a:off x="8397548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DBF8778-AD5C-6115-9323-1E555FE64B6B}"/>
                </a:ext>
              </a:extLst>
            </p:cNvPr>
            <p:cNvSpPr/>
            <p:nvPr/>
          </p:nvSpPr>
          <p:spPr>
            <a:xfrm>
              <a:off x="7728030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0539BB6-E4B3-4D9E-829F-F5C2D93A400F}"/>
                </a:ext>
              </a:extLst>
            </p:cNvPr>
            <p:cNvSpPr/>
            <p:nvPr/>
          </p:nvSpPr>
          <p:spPr>
            <a:xfrm>
              <a:off x="9067065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DBAF8B2-DACA-55D0-D0FA-8521A243C4E4}"/>
                </a:ext>
              </a:extLst>
            </p:cNvPr>
            <p:cNvSpPr/>
            <p:nvPr/>
          </p:nvSpPr>
          <p:spPr>
            <a:xfrm>
              <a:off x="9735580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89EBE35-40C1-3284-D6B3-9569C23A34BB}"/>
                </a:ext>
              </a:extLst>
            </p:cNvPr>
            <p:cNvSpPr/>
            <p:nvPr/>
          </p:nvSpPr>
          <p:spPr>
            <a:xfrm>
              <a:off x="8397548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A3C9B79-39F3-D790-3269-3DA53292059A}"/>
                </a:ext>
              </a:extLst>
            </p:cNvPr>
            <p:cNvSpPr/>
            <p:nvPr/>
          </p:nvSpPr>
          <p:spPr>
            <a:xfrm>
              <a:off x="7728030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346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FA53A77-7F2D-A193-F949-EABB31FDBA90}"/>
              </a:ext>
            </a:extLst>
          </p:cNvPr>
          <p:cNvGrpSpPr/>
          <p:nvPr/>
        </p:nvGrpSpPr>
        <p:grpSpPr>
          <a:xfrm>
            <a:off x="6938905" y="2508206"/>
            <a:ext cx="4557928" cy="1841587"/>
            <a:chOff x="7612421" y="2768993"/>
            <a:chExt cx="3353395" cy="135490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979AB27-27FA-4763-877C-BEB41CEEC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12421" y="2768993"/>
              <a:ext cx="3353395" cy="1354907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333CB3D-7E83-6655-AD0B-EC37F4B5FF20}"/>
                </a:ext>
              </a:extLst>
            </p:cNvPr>
            <p:cNvSpPr/>
            <p:nvPr/>
          </p:nvSpPr>
          <p:spPr>
            <a:xfrm>
              <a:off x="9067065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B19A517-26B6-06C8-55B8-2C91DBB5C80A}"/>
                </a:ext>
              </a:extLst>
            </p:cNvPr>
            <p:cNvSpPr/>
            <p:nvPr/>
          </p:nvSpPr>
          <p:spPr>
            <a:xfrm>
              <a:off x="9735580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A7F0E03-E0A1-F9C7-2568-62CC02954B2A}"/>
                </a:ext>
              </a:extLst>
            </p:cNvPr>
            <p:cNvSpPr/>
            <p:nvPr/>
          </p:nvSpPr>
          <p:spPr>
            <a:xfrm>
              <a:off x="8397548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DBF8778-AD5C-6115-9323-1E555FE64B6B}"/>
                </a:ext>
              </a:extLst>
            </p:cNvPr>
            <p:cNvSpPr/>
            <p:nvPr/>
          </p:nvSpPr>
          <p:spPr>
            <a:xfrm>
              <a:off x="7728030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0539BB6-E4B3-4D9E-829F-F5C2D93A400F}"/>
                </a:ext>
              </a:extLst>
            </p:cNvPr>
            <p:cNvSpPr/>
            <p:nvPr/>
          </p:nvSpPr>
          <p:spPr>
            <a:xfrm>
              <a:off x="9067065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DBAF8B2-DACA-55D0-D0FA-8521A243C4E4}"/>
                </a:ext>
              </a:extLst>
            </p:cNvPr>
            <p:cNvSpPr/>
            <p:nvPr/>
          </p:nvSpPr>
          <p:spPr>
            <a:xfrm>
              <a:off x="9735580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89EBE35-40C1-3284-D6B3-9569C23A34BB}"/>
                </a:ext>
              </a:extLst>
            </p:cNvPr>
            <p:cNvSpPr/>
            <p:nvPr/>
          </p:nvSpPr>
          <p:spPr>
            <a:xfrm>
              <a:off x="8397548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A3C9B79-39F3-D790-3269-3DA53292059A}"/>
                </a:ext>
              </a:extLst>
            </p:cNvPr>
            <p:cNvSpPr/>
            <p:nvPr/>
          </p:nvSpPr>
          <p:spPr>
            <a:xfrm>
              <a:off x="7728030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C2F48AF-83D3-C99E-0880-BEF0AE5DCE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2" t="60361" b="19093"/>
          <a:stretch/>
        </p:blipFill>
        <p:spPr>
          <a:xfrm>
            <a:off x="2822796" y="1854041"/>
            <a:ext cx="1408258" cy="25619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D13984-BDE7-6671-E250-0A036C7C1D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2" t="60361" b="19093"/>
          <a:stretch/>
        </p:blipFill>
        <p:spPr>
          <a:xfrm flipH="1">
            <a:off x="1653949" y="1854041"/>
            <a:ext cx="1408258" cy="256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8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2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74F08-3229-3B14-BA69-127569608271}"/>
              </a:ext>
            </a:extLst>
          </p:cNvPr>
          <p:cNvGrpSpPr/>
          <p:nvPr/>
        </p:nvGrpSpPr>
        <p:grpSpPr>
          <a:xfrm>
            <a:off x="1473992" y="1912840"/>
            <a:ext cx="2862031" cy="2455671"/>
            <a:chOff x="2004935" y="2751546"/>
            <a:chExt cx="1773114" cy="152136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BE3FEB8-530B-9F49-8E55-36B5BB47C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04935" y="2751547"/>
              <a:ext cx="905759" cy="1521361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E193702-358D-1246-51C9-5950D8B09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2872290" y="2751546"/>
              <a:ext cx="905759" cy="1521361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5969DCC-CA8D-196E-15F2-E7B2CFDA9B05}"/>
              </a:ext>
            </a:extLst>
          </p:cNvPr>
          <p:cNvGrpSpPr/>
          <p:nvPr/>
        </p:nvGrpSpPr>
        <p:grpSpPr>
          <a:xfrm>
            <a:off x="7273269" y="2605415"/>
            <a:ext cx="3620873" cy="1647169"/>
            <a:chOff x="8580959" y="1688008"/>
            <a:chExt cx="2914236" cy="1325713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4A626FE-23EB-4087-3DA5-C5B40D79C05D}"/>
                </a:ext>
              </a:extLst>
            </p:cNvPr>
            <p:cNvCxnSpPr>
              <a:cxnSpLocks/>
            </p:cNvCxnSpPr>
            <p:nvPr/>
          </p:nvCxnSpPr>
          <p:spPr>
            <a:xfrm>
              <a:off x="8580959" y="2798185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544488B-94A0-32DD-BBBE-5639EF3706DE}"/>
                </a:ext>
              </a:extLst>
            </p:cNvPr>
            <p:cNvCxnSpPr>
              <a:cxnSpLocks/>
            </p:cNvCxnSpPr>
            <p:nvPr/>
          </p:nvCxnSpPr>
          <p:spPr>
            <a:xfrm>
              <a:off x="8580959" y="1926693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4E81562-E64A-C4DC-1D0F-E14486B0C60A}"/>
                </a:ext>
              </a:extLst>
            </p:cNvPr>
            <p:cNvSpPr/>
            <p:nvPr/>
          </p:nvSpPr>
          <p:spPr>
            <a:xfrm flipH="1">
              <a:off x="8736784" y="168800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934F749-73FD-165F-603A-60857045105C}"/>
                </a:ext>
              </a:extLst>
            </p:cNvPr>
            <p:cNvSpPr/>
            <p:nvPr/>
          </p:nvSpPr>
          <p:spPr>
            <a:xfrm flipH="1">
              <a:off x="8746503" y="2529691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781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6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961EBFC-F058-EB5F-D855-226A95D967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>
            <a:off x="524033" y="1675978"/>
            <a:ext cx="2077433" cy="30908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790BB0-19CE-3E81-3519-7AB096D41E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 flipH="1">
            <a:off x="2877008" y="1675978"/>
            <a:ext cx="2077433" cy="309081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5FA3574-EE8C-24E7-F26F-A246CC0AE782}"/>
              </a:ext>
            </a:extLst>
          </p:cNvPr>
          <p:cNvGrpSpPr/>
          <p:nvPr/>
        </p:nvGrpSpPr>
        <p:grpSpPr>
          <a:xfrm>
            <a:off x="7237560" y="2558442"/>
            <a:ext cx="3820977" cy="1741115"/>
            <a:chOff x="167157" y="3669677"/>
            <a:chExt cx="2914236" cy="132793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6EB5392-5E79-A7E5-A5C6-9EEB932D8F5C}"/>
                </a:ext>
              </a:extLst>
            </p:cNvPr>
            <p:cNvCxnSpPr>
              <a:cxnSpLocks/>
            </p:cNvCxnSpPr>
            <p:nvPr/>
          </p:nvCxnSpPr>
          <p:spPr>
            <a:xfrm>
              <a:off x="167157" y="4782079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E49337-BA67-A116-0298-DF4EC9EE67A4}"/>
                </a:ext>
              </a:extLst>
            </p:cNvPr>
            <p:cNvCxnSpPr>
              <a:cxnSpLocks/>
            </p:cNvCxnSpPr>
            <p:nvPr/>
          </p:nvCxnSpPr>
          <p:spPr>
            <a:xfrm>
              <a:off x="167157" y="3910587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05ACAD5-126D-C64A-BDD3-29B9A33B908B}"/>
                </a:ext>
              </a:extLst>
            </p:cNvPr>
            <p:cNvSpPr/>
            <p:nvPr/>
          </p:nvSpPr>
          <p:spPr>
            <a:xfrm flipH="1">
              <a:off x="322982" y="3671902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9D318B3-C953-B92A-951F-DCFB7E44B8C1}"/>
                </a:ext>
              </a:extLst>
            </p:cNvPr>
            <p:cNvSpPr/>
            <p:nvPr/>
          </p:nvSpPr>
          <p:spPr>
            <a:xfrm flipH="1">
              <a:off x="846159" y="367189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54265DA-243D-A876-8BCE-4AD9D89027A6}"/>
                </a:ext>
              </a:extLst>
            </p:cNvPr>
            <p:cNvSpPr/>
            <p:nvPr/>
          </p:nvSpPr>
          <p:spPr>
            <a:xfrm flipH="1">
              <a:off x="1366189" y="366967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95ED485-4AFB-2A0B-7982-EEE89913987D}"/>
                </a:ext>
              </a:extLst>
            </p:cNvPr>
            <p:cNvSpPr/>
            <p:nvPr/>
          </p:nvSpPr>
          <p:spPr>
            <a:xfrm flipH="1">
              <a:off x="1893255" y="3669677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6941A7D-3D58-8A18-EDB9-0C81C8A7877E}"/>
                </a:ext>
              </a:extLst>
            </p:cNvPr>
            <p:cNvSpPr/>
            <p:nvPr/>
          </p:nvSpPr>
          <p:spPr>
            <a:xfrm flipH="1">
              <a:off x="332701" y="451358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E396275-68F0-3123-8D1D-D163015C2286}"/>
                </a:ext>
              </a:extLst>
            </p:cNvPr>
            <p:cNvSpPr/>
            <p:nvPr/>
          </p:nvSpPr>
          <p:spPr>
            <a:xfrm flipH="1">
              <a:off x="855878" y="451357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316E825-F746-ED89-7A6F-41C6E8447CFE}"/>
                </a:ext>
              </a:extLst>
            </p:cNvPr>
            <p:cNvSpPr/>
            <p:nvPr/>
          </p:nvSpPr>
          <p:spPr>
            <a:xfrm flipH="1">
              <a:off x="1375908" y="4511361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DC33210-4206-1FA5-2CBA-29377A5C313A}"/>
                </a:ext>
              </a:extLst>
            </p:cNvPr>
            <p:cNvSpPr/>
            <p:nvPr/>
          </p:nvSpPr>
          <p:spPr>
            <a:xfrm flipH="1">
              <a:off x="1896624" y="4511360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050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This set of slides include a selection of tasks which allow the children to re-visit the doubles for the numbers 1 to 5, and provide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times; e.g. </a:t>
            </a:r>
            <a:r>
              <a:rPr lang="en-GB" sz="2400" b="0" dirty="0">
                <a:ea typeface="+mn-ea"/>
              </a:rPr>
              <a:t>‘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10 is made of double…’. Children respond: ‘</a:t>
            </a:r>
            <a:r>
              <a:rPr lang="en-GB" sz="2400" i="1" u="sng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en-GB" sz="2400" b="0" i="1" dirty="0">
                <a:ea typeface="+mn-ea"/>
              </a:rPr>
              <a:t>Double 5 is 10.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’ </a:t>
            </a:r>
            <a:endParaRPr lang="en-US" sz="2400" b="0" dirty="0"/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46B350-8871-5F42-E3C3-417E3A16DFD9}"/>
              </a:ext>
            </a:extLst>
          </p:cNvPr>
          <p:cNvGrpSpPr/>
          <p:nvPr/>
        </p:nvGrpSpPr>
        <p:grpSpPr>
          <a:xfrm>
            <a:off x="1206370" y="1748231"/>
            <a:ext cx="3214577" cy="3069339"/>
            <a:chOff x="1535555" y="2013710"/>
            <a:chExt cx="2683166" cy="256193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6AF9D7E-E3D7-FB3C-D4CC-5173F4EC51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202" t="60361" b="19093"/>
            <a:stretch/>
          </p:blipFill>
          <p:spPr>
            <a:xfrm>
              <a:off x="2810463" y="2013710"/>
              <a:ext cx="1408258" cy="256193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47DC15-3588-5DF1-14BC-D682ADEC5B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202" t="60361" b="19093"/>
            <a:stretch/>
          </p:blipFill>
          <p:spPr>
            <a:xfrm flipH="1">
              <a:off x="1535555" y="2013710"/>
              <a:ext cx="1408258" cy="2561938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F534D5E-C657-DB7A-366A-5E17A8FBA7AF}"/>
              </a:ext>
            </a:extLst>
          </p:cNvPr>
          <p:cNvGrpSpPr/>
          <p:nvPr/>
        </p:nvGrpSpPr>
        <p:grpSpPr>
          <a:xfrm>
            <a:off x="7237560" y="2558442"/>
            <a:ext cx="3820977" cy="1741115"/>
            <a:chOff x="167157" y="3669677"/>
            <a:chExt cx="2914236" cy="132793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E6771F1-A12A-47FF-464D-34F4136AD1DA}"/>
                </a:ext>
              </a:extLst>
            </p:cNvPr>
            <p:cNvCxnSpPr>
              <a:cxnSpLocks/>
            </p:cNvCxnSpPr>
            <p:nvPr/>
          </p:nvCxnSpPr>
          <p:spPr>
            <a:xfrm>
              <a:off x="167157" y="4782079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586CC4C-E634-B203-1591-71221B267348}"/>
                </a:ext>
              </a:extLst>
            </p:cNvPr>
            <p:cNvCxnSpPr>
              <a:cxnSpLocks/>
            </p:cNvCxnSpPr>
            <p:nvPr/>
          </p:nvCxnSpPr>
          <p:spPr>
            <a:xfrm>
              <a:off x="167157" y="3910587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C50B70F-8DB4-BFC0-45E6-4413B89DC0EB}"/>
                </a:ext>
              </a:extLst>
            </p:cNvPr>
            <p:cNvSpPr/>
            <p:nvPr/>
          </p:nvSpPr>
          <p:spPr>
            <a:xfrm flipH="1">
              <a:off x="322982" y="3671902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F7E3DAD-D9AE-06FE-C763-AE334C848C79}"/>
                </a:ext>
              </a:extLst>
            </p:cNvPr>
            <p:cNvSpPr/>
            <p:nvPr/>
          </p:nvSpPr>
          <p:spPr>
            <a:xfrm flipH="1">
              <a:off x="846159" y="367189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BF9F89C-1B3C-1DF5-DA68-CEB03350EA9A}"/>
                </a:ext>
              </a:extLst>
            </p:cNvPr>
            <p:cNvSpPr/>
            <p:nvPr/>
          </p:nvSpPr>
          <p:spPr>
            <a:xfrm flipH="1">
              <a:off x="1366189" y="366967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AEC5639-F359-9077-C293-04375B0DDFBE}"/>
                </a:ext>
              </a:extLst>
            </p:cNvPr>
            <p:cNvSpPr/>
            <p:nvPr/>
          </p:nvSpPr>
          <p:spPr>
            <a:xfrm flipH="1">
              <a:off x="1893255" y="3669677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8310C35-91E0-E730-E97F-4C07BB02FA8B}"/>
                </a:ext>
              </a:extLst>
            </p:cNvPr>
            <p:cNvSpPr/>
            <p:nvPr/>
          </p:nvSpPr>
          <p:spPr>
            <a:xfrm flipH="1">
              <a:off x="332701" y="451358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65741A1-87AB-A517-4A4B-4784690CBA9D}"/>
                </a:ext>
              </a:extLst>
            </p:cNvPr>
            <p:cNvSpPr/>
            <p:nvPr/>
          </p:nvSpPr>
          <p:spPr>
            <a:xfrm flipH="1">
              <a:off x="855878" y="451357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AF995BF-220F-0FD8-9A6D-7DD6F64D2C70}"/>
                </a:ext>
              </a:extLst>
            </p:cNvPr>
            <p:cNvSpPr/>
            <p:nvPr/>
          </p:nvSpPr>
          <p:spPr>
            <a:xfrm flipH="1">
              <a:off x="1375908" y="4511361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9B9F60-7572-42A8-7AB2-DE06C7019D02}"/>
                </a:ext>
              </a:extLst>
            </p:cNvPr>
            <p:cNvSpPr/>
            <p:nvPr/>
          </p:nvSpPr>
          <p:spPr>
            <a:xfrm flipH="1">
              <a:off x="1896624" y="4511360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590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4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1542423A-7C65-5618-5938-D845EE127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749" y="2522191"/>
            <a:ext cx="3973473" cy="18136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98E29B3-EF79-F935-049F-0254C589CA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>
            <a:off x="1295778" y="2002535"/>
            <a:ext cx="1623278" cy="27631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87163A-BF6F-4C95-E84C-2A552E669A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 flipH="1">
            <a:off x="3088135" y="2002535"/>
            <a:ext cx="1623278" cy="276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18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4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4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98E29B3-EF79-F935-049F-0254C589CA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>
            <a:off x="1295778" y="2002535"/>
            <a:ext cx="1623278" cy="27631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87163A-BF6F-4C95-E84C-2A552E669A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 flipH="1">
            <a:off x="3088135" y="2002535"/>
            <a:ext cx="1623278" cy="276316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D6A0456-F063-78E9-0D90-83ABD4E96015}"/>
              </a:ext>
            </a:extLst>
          </p:cNvPr>
          <p:cNvGrpSpPr/>
          <p:nvPr/>
        </p:nvGrpSpPr>
        <p:grpSpPr>
          <a:xfrm>
            <a:off x="6894155" y="2559307"/>
            <a:ext cx="4194091" cy="1907941"/>
            <a:chOff x="4506560" y="3671895"/>
            <a:chExt cx="2914236" cy="132572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B216E4-71EE-06FF-F91C-6655ACBBB51C}"/>
                </a:ext>
              </a:extLst>
            </p:cNvPr>
            <p:cNvCxnSpPr>
              <a:cxnSpLocks/>
            </p:cNvCxnSpPr>
            <p:nvPr/>
          </p:nvCxnSpPr>
          <p:spPr>
            <a:xfrm>
              <a:off x="4506560" y="4782079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7EF4045-F281-314C-EBD5-53D790D3D453}"/>
                </a:ext>
              </a:extLst>
            </p:cNvPr>
            <p:cNvCxnSpPr>
              <a:cxnSpLocks/>
            </p:cNvCxnSpPr>
            <p:nvPr/>
          </p:nvCxnSpPr>
          <p:spPr>
            <a:xfrm>
              <a:off x="4506560" y="3910587"/>
              <a:ext cx="2914236" cy="0"/>
            </a:xfrm>
            <a:prstGeom prst="line">
              <a:avLst/>
            </a:prstGeom>
            <a:noFill/>
            <a:ln w="381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A523C4-92F4-7C69-4D0C-8D389609D20E}"/>
                </a:ext>
              </a:extLst>
            </p:cNvPr>
            <p:cNvSpPr/>
            <p:nvPr/>
          </p:nvSpPr>
          <p:spPr>
            <a:xfrm flipH="1">
              <a:off x="4662385" y="3671902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4CD464D-C787-65F6-EB7A-C16984D80082}"/>
                </a:ext>
              </a:extLst>
            </p:cNvPr>
            <p:cNvSpPr/>
            <p:nvPr/>
          </p:nvSpPr>
          <p:spPr>
            <a:xfrm flipH="1">
              <a:off x="5185562" y="367189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36688BD-A6EF-4B1D-8F98-EC48F3B5F824}"/>
                </a:ext>
              </a:extLst>
            </p:cNvPr>
            <p:cNvSpPr/>
            <p:nvPr/>
          </p:nvSpPr>
          <p:spPr>
            <a:xfrm flipH="1">
              <a:off x="4672104" y="4513585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03598D9-6DAB-E222-BC3C-517C14A77EA8}"/>
                </a:ext>
              </a:extLst>
            </p:cNvPr>
            <p:cNvSpPr/>
            <p:nvPr/>
          </p:nvSpPr>
          <p:spPr>
            <a:xfrm flipH="1">
              <a:off x="5195281" y="4513578"/>
              <a:ext cx="512490" cy="48403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58585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729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6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87C2E5A-CFA6-72EC-7E7F-E13B4C7507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>
            <a:off x="524033" y="1675978"/>
            <a:ext cx="2077433" cy="30908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59D5CE-A719-B04A-F7CC-4A16FBD17F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 flipH="1">
            <a:off x="2877008" y="1675978"/>
            <a:ext cx="2077433" cy="30908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42423A-7C65-5618-5938-D845EE127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2749" y="2522191"/>
            <a:ext cx="3973473" cy="181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1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6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961EBFC-F058-EB5F-D855-226A95D967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>
            <a:off x="524033" y="1675978"/>
            <a:ext cx="2077433" cy="30908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790BB0-19CE-3E81-3519-7AB096D41E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 flipH="1">
            <a:off x="2877008" y="1675978"/>
            <a:ext cx="2077433" cy="3090812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F25C930-1F1F-0FAC-C181-3EA3B831248F}"/>
              </a:ext>
            </a:extLst>
          </p:cNvPr>
          <p:cNvGrpSpPr/>
          <p:nvPr/>
        </p:nvGrpSpPr>
        <p:grpSpPr>
          <a:xfrm>
            <a:off x="7169142" y="2554719"/>
            <a:ext cx="4327691" cy="1748562"/>
            <a:chOff x="7289627" y="2768993"/>
            <a:chExt cx="3353395" cy="135490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BD416E5-3272-9E3A-F4CF-E46B477DF9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9627" y="2768993"/>
              <a:ext cx="3353395" cy="1354907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19A85D1-2E87-01AD-28D7-6E40DD2DDBDD}"/>
                </a:ext>
              </a:extLst>
            </p:cNvPr>
            <p:cNvSpPr/>
            <p:nvPr/>
          </p:nvSpPr>
          <p:spPr>
            <a:xfrm>
              <a:off x="8744271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34E84C7-A1EA-935D-4ECB-BAFDD67F0B6D}"/>
                </a:ext>
              </a:extLst>
            </p:cNvPr>
            <p:cNvSpPr/>
            <p:nvPr/>
          </p:nvSpPr>
          <p:spPr>
            <a:xfrm>
              <a:off x="8074754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39AAA8E-4B24-6507-EAD9-169695E706C0}"/>
                </a:ext>
              </a:extLst>
            </p:cNvPr>
            <p:cNvSpPr/>
            <p:nvPr/>
          </p:nvSpPr>
          <p:spPr>
            <a:xfrm>
              <a:off x="7405236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B971D46-5E98-054B-B144-338237CD4FA2}"/>
                </a:ext>
              </a:extLst>
            </p:cNvPr>
            <p:cNvSpPr/>
            <p:nvPr/>
          </p:nvSpPr>
          <p:spPr>
            <a:xfrm>
              <a:off x="8744271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A0A959A-3601-6FA0-3547-42A482571E66}"/>
                </a:ext>
              </a:extLst>
            </p:cNvPr>
            <p:cNvSpPr/>
            <p:nvPr/>
          </p:nvSpPr>
          <p:spPr>
            <a:xfrm>
              <a:off x="8074754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8C2A445-092C-EFA6-0DCA-241C3A95142F}"/>
                </a:ext>
              </a:extLst>
            </p:cNvPr>
            <p:cNvSpPr/>
            <p:nvPr/>
          </p:nvSpPr>
          <p:spPr>
            <a:xfrm>
              <a:off x="7405236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78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7DCFD441-1352-427B-8175-B72F6697B384}"/>
              </a:ext>
            </a:extLst>
          </p:cNvPr>
          <p:cNvSpPr txBox="1">
            <a:spLocks/>
          </p:cNvSpPr>
          <p:nvPr/>
        </p:nvSpPr>
        <p:spPr>
          <a:xfrm>
            <a:off x="524033" y="336957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Same or different?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6401F-C755-4A17-B400-DB39265EE00E}"/>
              </a:ext>
            </a:extLst>
          </p:cNvPr>
          <p:cNvSpPr txBox="1"/>
          <p:nvPr/>
        </p:nvSpPr>
        <p:spPr>
          <a:xfrm>
            <a:off x="2188552" y="5109769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9526-D3AC-4FD0-8665-FE5E7E95F603}"/>
              </a:ext>
            </a:extLst>
          </p:cNvPr>
          <p:cNvSpPr txBox="1"/>
          <p:nvPr/>
        </p:nvSpPr>
        <p:spPr>
          <a:xfrm>
            <a:off x="8657045" y="5109768"/>
            <a:ext cx="134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408F46-1DD8-4948-9048-1AF544E7243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56EA5-2265-819C-00CB-31DDBBEA4D9E}"/>
              </a:ext>
            </a:extLst>
          </p:cNvPr>
          <p:cNvCxnSpPr/>
          <p:nvPr/>
        </p:nvCxnSpPr>
        <p:spPr>
          <a:xfrm>
            <a:off x="6096000" y="1022915"/>
            <a:ext cx="0" cy="5309059"/>
          </a:xfrm>
          <a:prstGeom prst="line">
            <a:avLst/>
          </a:prstGeom>
          <a:ln w="28575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6AF9D7E-E3D7-FB3C-D4CC-5173F4EC51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2" t="60361" b="19093"/>
          <a:stretch/>
        </p:blipFill>
        <p:spPr>
          <a:xfrm>
            <a:off x="2810463" y="2013710"/>
            <a:ext cx="1408258" cy="25619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47DC15-3588-5DF1-14BC-D682ADEC5B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2" t="60361" b="19093"/>
          <a:stretch/>
        </p:blipFill>
        <p:spPr>
          <a:xfrm flipH="1">
            <a:off x="1641616" y="2013710"/>
            <a:ext cx="1408258" cy="2561938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D45F0CBC-9FC5-BEE7-6C97-2E67430673E9}"/>
              </a:ext>
            </a:extLst>
          </p:cNvPr>
          <p:cNvGrpSpPr/>
          <p:nvPr/>
        </p:nvGrpSpPr>
        <p:grpSpPr>
          <a:xfrm rot="16200000">
            <a:off x="7438314" y="2180997"/>
            <a:ext cx="3886445" cy="1570281"/>
            <a:chOff x="7454842" y="2768993"/>
            <a:chExt cx="3353395" cy="135490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8B4D6F8-903A-2113-F489-C52574E113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54842" y="2768993"/>
              <a:ext cx="3353395" cy="1354907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988A10B-6FBE-C216-89F5-FDBB51830233}"/>
                </a:ext>
              </a:extLst>
            </p:cNvPr>
            <p:cNvSpPr/>
            <p:nvPr/>
          </p:nvSpPr>
          <p:spPr>
            <a:xfrm>
              <a:off x="8909486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EA36DBA-CDD3-4058-8C38-6B577A2149AF}"/>
                </a:ext>
              </a:extLst>
            </p:cNvPr>
            <p:cNvSpPr/>
            <p:nvPr/>
          </p:nvSpPr>
          <p:spPr>
            <a:xfrm>
              <a:off x="9578001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86EF78B-BCFD-F0B4-5F77-CEB57E198049}"/>
                </a:ext>
              </a:extLst>
            </p:cNvPr>
            <p:cNvSpPr/>
            <p:nvPr/>
          </p:nvSpPr>
          <p:spPr>
            <a:xfrm>
              <a:off x="8239969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AD0B407-FD2C-D00E-0053-224DCB0195B9}"/>
                </a:ext>
              </a:extLst>
            </p:cNvPr>
            <p:cNvSpPr/>
            <p:nvPr/>
          </p:nvSpPr>
          <p:spPr>
            <a:xfrm>
              <a:off x="7570451" y="2898038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428467C-BFA7-ED12-844B-D8FD394B8776}"/>
                </a:ext>
              </a:extLst>
            </p:cNvPr>
            <p:cNvSpPr/>
            <p:nvPr/>
          </p:nvSpPr>
          <p:spPr>
            <a:xfrm>
              <a:off x="8909486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14C35F-76AE-9A76-E8F6-273C42B32020}"/>
                </a:ext>
              </a:extLst>
            </p:cNvPr>
            <p:cNvSpPr/>
            <p:nvPr/>
          </p:nvSpPr>
          <p:spPr>
            <a:xfrm>
              <a:off x="9578001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A9E4913-0B25-CDC8-4992-8F3C3D4215F1}"/>
                </a:ext>
              </a:extLst>
            </p:cNvPr>
            <p:cNvSpPr/>
            <p:nvPr/>
          </p:nvSpPr>
          <p:spPr>
            <a:xfrm>
              <a:off x="8239969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C258534-0DCE-D564-09B8-9AFBF885E64A}"/>
                </a:ext>
              </a:extLst>
            </p:cNvPr>
            <p:cNvSpPr/>
            <p:nvPr/>
          </p:nvSpPr>
          <p:spPr>
            <a:xfrm>
              <a:off x="7570451" y="3548115"/>
              <a:ext cx="444105" cy="4443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461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whole for these doubles?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F7D314-0E52-41BE-A5C0-6A0F3D9E79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wholes?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D44A996-3D81-FA7F-ED54-5A23B3AA7419}"/>
              </a:ext>
            </a:extLst>
          </p:cNvPr>
          <p:cNvGrpSpPr/>
          <p:nvPr/>
        </p:nvGrpSpPr>
        <p:grpSpPr>
          <a:xfrm>
            <a:off x="121391" y="2148268"/>
            <a:ext cx="2244216" cy="1994473"/>
            <a:chOff x="265146" y="2122030"/>
            <a:chExt cx="2244216" cy="199447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32A6615-0E18-47EF-9498-B04468448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0529" y="2125029"/>
              <a:ext cx="2208833" cy="1991474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55C6745-0FD7-4BB0-B64C-28400627A818}"/>
                </a:ext>
              </a:extLst>
            </p:cNvPr>
            <p:cNvSpPr txBox="1"/>
            <p:nvPr/>
          </p:nvSpPr>
          <p:spPr>
            <a:xfrm>
              <a:off x="952600" y="2122030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0FCF03A-E838-4545-9F47-2DD2A3019860}"/>
                </a:ext>
              </a:extLst>
            </p:cNvPr>
            <p:cNvSpPr txBox="1"/>
            <p:nvPr/>
          </p:nvSpPr>
          <p:spPr>
            <a:xfrm>
              <a:off x="265146" y="3285506"/>
              <a:ext cx="8671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1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115CA8-CC22-47CB-9E83-F08E90D35E21}"/>
                </a:ext>
              </a:extLst>
            </p:cNvPr>
            <p:cNvSpPr txBox="1"/>
            <p:nvPr/>
          </p:nvSpPr>
          <p:spPr>
            <a:xfrm>
              <a:off x="1721270" y="3285506"/>
              <a:ext cx="720323" cy="82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37193" y="2151265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930BD4-4C63-65EA-7BD7-E49E768B84C5}"/>
              </a:ext>
            </a:extLst>
          </p:cNvPr>
          <p:cNvGrpSpPr/>
          <p:nvPr/>
        </p:nvGrpSpPr>
        <p:grpSpPr>
          <a:xfrm>
            <a:off x="2540373" y="2151267"/>
            <a:ext cx="2278191" cy="1991474"/>
            <a:chOff x="3658823" y="1986527"/>
            <a:chExt cx="2278191" cy="1991474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8BD4A1F8-9E7A-4328-809E-FBDDAEC4D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8181" y="1986527"/>
              <a:ext cx="2208833" cy="1991474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0857BA2-8CD6-4F2C-9FFC-BD740C00B64F}"/>
                </a:ext>
              </a:extLst>
            </p:cNvPr>
            <p:cNvSpPr txBox="1"/>
            <p:nvPr/>
          </p:nvSpPr>
          <p:spPr>
            <a:xfrm>
              <a:off x="3658823" y="3147004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2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1710313-8276-473D-BB13-A9F8A4ACB44B}"/>
                </a:ext>
              </a:extLst>
            </p:cNvPr>
            <p:cNvSpPr txBox="1"/>
            <p:nvPr/>
          </p:nvSpPr>
          <p:spPr>
            <a:xfrm>
              <a:off x="5124314" y="3147004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33E809D-0D7A-44D3-85DD-9E1E77527E26}"/>
                </a:ext>
              </a:extLst>
            </p:cNvPr>
            <p:cNvSpPr txBox="1"/>
            <p:nvPr/>
          </p:nvSpPr>
          <p:spPr>
            <a:xfrm>
              <a:off x="4241680" y="1986527"/>
              <a:ext cx="10967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E7BDA8E-3857-6EBD-132A-9D47E9632495}"/>
              </a:ext>
            </a:extLst>
          </p:cNvPr>
          <p:cNvGrpSpPr/>
          <p:nvPr/>
        </p:nvGrpSpPr>
        <p:grpSpPr>
          <a:xfrm>
            <a:off x="4972781" y="2187994"/>
            <a:ext cx="2232332" cy="1992721"/>
            <a:chOff x="6466176" y="1985280"/>
            <a:chExt cx="2232332" cy="1992721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9E5B0D5-02BE-4CC9-ABC0-1BF55E93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9675" y="1986527"/>
              <a:ext cx="2208833" cy="199147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16B816C-88EC-4F02-BBFF-F413FCFCF2EF}"/>
                </a:ext>
              </a:extLst>
            </p:cNvPr>
            <p:cNvSpPr txBox="1"/>
            <p:nvPr/>
          </p:nvSpPr>
          <p:spPr>
            <a:xfrm>
              <a:off x="6466176" y="3147004"/>
              <a:ext cx="8555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F9DBC29-735D-47FA-A869-851CF3435274}"/>
                </a:ext>
              </a:extLst>
            </p:cNvPr>
            <p:cNvSpPr txBox="1"/>
            <p:nvPr/>
          </p:nvSpPr>
          <p:spPr>
            <a:xfrm>
              <a:off x="7889397" y="3147004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E85BEB-53A7-4360-9E15-43FBD4414D04}"/>
                </a:ext>
              </a:extLst>
            </p:cNvPr>
            <p:cNvSpPr txBox="1"/>
            <p:nvPr/>
          </p:nvSpPr>
          <p:spPr>
            <a:xfrm>
              <a:off x="7123492" y="1985280"/>
              <a:ext cx="9441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1706289-2FBD-2F79-C648-D0A718C0350D}"/>
              </a:ext>
            </a:extLst>
          </p:cNvPr>
          <p:cNvGrpSpPr/>
          <p:nvPr/>
        </p:nvGrpSpPr>
        <p:grpSpPr>
          <a:xfrm>
            <a:off x="7367441" y="2159167"/>
            <a:ext cx="2284186" cy="2014202"/>
            <a:chOff x="9113800" y="1985281"/>
            <a:chExt cx="2284186" cy="201420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620B99D-549F-4E63-8E92-2A558D4FE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9153" y="2008009"/>
              <a:ext cx="2208833" cy="199147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D8BCB1-E404-49B0-BC70-FF1A3EE5E825}"/>
                </a:ext>
              </a:extLst>
            </p:cNvPr>
            <p:cNvSpPr txBox="1"/>
            <p:nvPr/>
          </p:nvSpPr>
          <p:spPr>
            <a:xfrm>
              <a:off x="9113800" y="3168486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4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87120AB-533F-4369-9CCA-ED52214146B9}"/>
                </a:ext>
              </a:extLst>
            </p:cNvPr>
            <p:cNvSpPr txBox="1"/>
            <p:nvPr/>
          </p:nvSpPr>
          <p:spPr>
            <a:xfrm>
              <a:off x="10588875" y="3168486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D5BAD3E-D027-4090-85FE-2E2FF2674028}"/>
                </a:ext>
              </a:extLst>
            </p:cNvPr>
            <p:cNvSpPr txBox="1"/>
            <p:nvPr/>
          </p:nvSpPr>
          <p:spPr>
            <a:xfrm>
              <a:off x="9842863" y="1985281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8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BD58B-8BC0-2412-5FE9-3E98D827FCD5}"/>
              </a:ext>
            </a:extLst>
          </p:cNvPr>
          <p:cNvGrpSpPr/>
          <p:nvPr/>
        </p:nvGrpSpPr>
        <p:grpSpPr>
          <a:xfrm>
            <a:off x="9751040" y="2140097"/>
            <a:ext cx="2284186" cy="2014202"/>
            <a:chOff x="9113800" y="1985281"/>
            <a:chExt cx="2284186" cy="201420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A507054-7230-E9C1-AAD8-3991BF03A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9153" y="2008009"/>
              <a:ext cx="2208833" cy="199147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DB56C0-B2F9-AED0-D10E-95A738644682}"/>
                </a:ext>
              </a:extLst>
            </p:cNvPr>
            <p:cNvSpPr txBox="1"/>
            <p:nvPr/>
          </p:nvSpPr>
          <p:spPr>
            <a:xfrm>
              <a:off x="9113800" y="3168486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1F19765-DCDA-F1E3-3A69-42CF3515E19E}"/>
                </a:ext>
              </a:extLst>
            </p:cNvPr>
            <p:cNvSpPr txBox="1"/>
            <p:nvPr/>
          </p:nvSpPr>
          <p:spPr>
            <a:xfrm>
              <a:off x="10588875" y="3168486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E553F43-0D89-BB25-1DE0-A80DF54BEC87}"/>
                </a:ext>
              </a:extLst>
            </p:cNvPr>
            <p:cNvSpPr txBox="1"/>
            <p:nvPr/>
          </p:nvSpPr>
          <p:spPr>
            <a:xfrm>
              <a:off x="9842863" y="1985281"/>
              <a:ext cx="874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10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291478" y="2149766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5676549" y="2181895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8132811" y="2174968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34DBD85-778C-38BE-1350-5732B5CFB930}"/>
              </a:ext>
            </a:extLst>
          </p:cNvPr>
          <p:cNvSpPr/>
          <p:nvPr/>
        </p:nvSpPr>
        <p:spPr>
          <a:xfrm>
            <a:off x="10520159" y="2166259"/>
            <a:ext cx="828000" cy="8280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6C8866-77FB-E746-BE6E-7BC80F6A1FF7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wholes?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D44A996-3D81-FA7F-ED54-5A23B3AA7419}"/>
              </a:ext>
            </a:extLst>
          </p:cNvPr>
          <p:cNvGrpSpPr/>
          <p:nvPr/>
        </p:nvGrpSpPr>
        <p:grpSpPr>
          <a:xfrm>
            <a:off x="121391" y="2148268"/>
            <a:ext cx="2244216" cy="1994473"/>
            <a:chOff x="265146" y="2122030"/>
            <a:chExt cx="2244216" cy="199447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32A6615-0E18-47EF-9498-B04468448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0529" y="2125029"/>
              <a:ext cx="2208833" cy="1991474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55C6745-0FD7-4BB0-B64C-28400627A818}"/>
                </a:ext>
              </a:extLst>
            </p:cNvPr>
            <p:cNvSpPr txBox="1"/>
            <p:nvPr/>
          </p:nvSpPr>
          <p:spPr>
            <a:xfrm>
              <a:off x="952600" y="2122030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0FCF03A-E838-4545-9F47-2DD2A3019860}"/>
                </a:ext>
              </a:extLst>
            </p:cNvPr>
            <p:cNvSpPr txBox="1"/>
            <p:nvPr/>
          </p:nvSpPr>
          <p:spPr>
            <a:xfrm>
              <a:off x="265146" y="3285506"/>
              <a:ext cx="8671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115CA8-CC22-47CB-9E83-F08E90D35E21}"/>
                </a:ext>
              </a:extLst>
            </p:cNvPr>
            <p:cNvSpPr txBox="1"/>
            <p:nvPr/>
          </p:nvSpPr>
          <p:spPr>
            <a:xfrm>
              <a:off x="1721270" y="3285506"/>
              <a:ext cx="720323" cy="82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3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2930BD4-4C63-65EA-7BD7-E49E768B84C5}"/>
              </a:ext>
            </a:extLst>
          </p:cNvPr>
          <p:cNvGrpSpPr/>
          <p:nvPr/>
        </p:nvGrpSpPr>
        <p:grpSpPr>
          <a:xfrm>
            <a:off x="2540373" y="2151267"/>
            <a:ext cx="2278191" cy="1991474"/>
            <a:chOff x="3658823" y="1986527"/>
            <a:chExt cx="2278191" cy="1991474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8BD4A1F8-9E7A-4328-809E-FBDDAEC4D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8181" y="1986527"/>
              <a:ext cx="2208833" cy="1991474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0857BA2-8CD6-4F2C-9FFC-BD740C00B64F}"/>
                </a:ext>
              </a:extLst>
            </p:cNvPr>
            <p:cNvSpPr txBox="1"/>
            <p:nvPr/>
          </p:nvSpPr>
          <p:spPr>
            <a:xfrm>
              <a:off x="3658823" y="3147004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1710313-8276-473D-BB13-A9F8A4ACB44B}"/>
                </a:ext>
              </a:extLst>
            </p:cNvPr>
            <p:cNvSpPr txBox="1"/>
            <p:nvPr/>
          </p:nvSpPr>
          <p:spPr>
            <a:xfrm>
              <a:off x="5124314" y="3147004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5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33E809D-0D7A-44D3-85DD-9E1E77527E26}"/>
                </a:ext>
              </a:extLst>
            </p:cNvPr>
            <p:cNvSpPr txBox="1"/>
            <p:nvPr/>
          </p:nvSpPr>
          <p:spPr>
            <a:xfrm>
              <a:off x="4241680" y="1986527"/>
              <a:ext cx="10967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10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E7BDA8E-3857-6EBD-132A-9D47E9632495}"/>
              </a:ext>
            </a:extLst>
          </p:cNvPr>
          <p:cNvGrpSpPr/>
          <p:nvPr/>
        </p:nvGrpSpPr>
        <p:grpSpPr>
          <a:xfrm>
            <a:off x="4972781" y="2187994"/>
            <a:ext cx="2232332" cy="1992721"/>
            <a:chOff x="6466176" y="1985280"/>
            <a:chExt cx="2232332" cy="1992721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9E5B0D5-02BE-4CC9-ABC0-1BF55E93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9675" y="1986527"/>
              <a:ext cx="2208833" cy="199147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16B816C-88EC-4F02-BBFF-F413FCFCF2EF}"/>
                </a:ext>
              </a:extLst>
            </p:cNvPr>
            <p:cNvSpPr txBox="1"/>
            <p:nvPr/>
          </p:nvSpPr>
          <p:spPr>
            <a:xfrm>
              <a:off x="6466176" y="3147004"/>
              <a:ext cx="8555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1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F9DBC29-735D-47FA-A869-851CF3435274}"/>
                </a:ext>
              </a:extLst>
            </p:cNvPr>
            <p:cNvSpPr txBox="1"/>
            <p:nvPr/>
          </p:nvSpPr>
          <p:spPr>
            <a:xfrm>
              <a:off x="7889397" y="3147004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E85BEB-53A7-4360-9E15-43FBD4414D04}"/>
                </a:ext>
              </a:extLst>
            </p:cNvPr>
            <p:cNvSpPr txBox="1"/>
            <p:nvPr/>
          </p:nvSpPr>
          <p:spPr>
            <a:xfrm>
              <a:off x="7123492" y="1985280"/>
              <a:ext cx="9441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2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1706289-2FBD-2F79-C648-D0A718C0350D}"/>
              </a:ext>
            </a:extLst>
          </p:cNvPr>
          <p:cNvGrpSpPr/>
          <p:nvPr/>
        </p:nvGrpSpPr>
        <p:grpSpPr>
          <a:xfrm>
            <a:off x="7367441" y="2159167"/>
            <a:ext cx="2284186" cy="2014202"/>
            <a:chOff x="9113800" y="1985281"/>
            <a:chExt cx="2284186" cy="201420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620B99D-549F-4E63-8E92-2A558D4FE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9153" y="2008009"/>
              <a:ext cx="2208833" cy="199147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D8BCB1-E404-49B0-BC70-FF1A3EE5E825}"/>
                </a:ext>
              </a:extLst>
            </p:cNvPr>
            <p:cNvSpPr txBox="1"/>
            <p:nvPr/>
          </p:nvSpPr>
          <p:spPr>
            <a:xfrm>
              <a:off x="9113800" y="3168486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4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87120AB-533F-4369-9CCA-ED52214146B9}"/>
                </a:ext>
              </a:extLst>
            </p:cNvPr>
            <p:cNvSpPr txBox="1"/>
            <p:nvPr/>
          </p:nvSpPr>
          <p:spPr>
            <a:xfrm>
              <a:off x="10588875" y="3168486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D5BAD3E-D027-4090-85FE-2E2FF2674028}"/>
                </a:ext>
              </a:extLst>
            </p:cNvPr>
            <p:cNvSpPr txBox="1"/>
            <p:nvPr/>
          </p:nvSpPr>
          <p:spPr>
            <a:xfrm>
              <a:off x="9842863" y="1985281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8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BD58B-8BC0-2412-5FE9-3E98D827FCD5}"/>
              </a:ext>
            </a:extLst>
          </p:cNvPr>
          <p:cNvGrpSpPr/>
          <p:nvPr/>
        </p:nvGrpSpPr>
        <p:grpSpPr>
          <a:xfrm>
            <a:off x="9751040" y="2140097"/>
            <a:ext cx="2284186" cy="2014202"/>
            <a:chOff x="9113800" y="1985281"/>
            <a:chExt cx="2284186" cy="201420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A507054-7230-E9C1-AAD8-3991BF03A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9153" y="2008009"/>
              <a:ext cx="2208833" cy="199147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DB56C0-B2F9-AED0-D10E-95A738644682}"/>
                </a:ext>
              </a:extLst>
            </p:cNvPr>
            <p:cNvSpPr txBox="1"/>
            <p:nvPr/>
          </p:nvSpPr>
          <p:spPr>
            <a:xfrm>
              <a:off x="9113800" y="3168486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4800" dirty="0">
                  <a:solidFill>
                    <a:srgbClr val="585858"/>
                  </a:solidFill>
                  <a:latin typeface="Century Gothic" panose="020B0502020202020204" pitchFamily="34" charset="0"/>
                </a:rPr>
                <a:t>2</a:t>
              </a:r>
              <a:endPara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1F19765-DCDA-F1E3-3A69-42CF3515E19E}"/>
                </a:ext>
              </a:extLst>
            </p:cNvPr>
            <p:cNvSpPr txBox="1"/>
            <p:nvPr/>
          </p:nvSpPr>
          <p:spPr>
            <a:xfrm>
              <a:off x="10588875" y="3168486"/>
              <a:ext cx="801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E553F43-0D89-BB25-1DE0-A80DF54BEC87}"/>
                </a:ext>
              </a:extLst>
            </p:cNvPr>
            <p:cNvSpPr txBox="1"/>
            <p:nvPr/>
          </p:nvSpPr>
          <p:spPr>
            <a:xfrm>
              <a:off x="9842863" y="1985281"/>
              <a:ext cx="925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58585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</a:t>
              </a: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10520159" y="2162825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5674042" y="2178033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3311870" y="2140097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34DBD85-778C-38BE-1350-5732B5CFB930}"/>
              </a:ext>
            </a:extLst>
          </p:cNvPr>
          <p:cNvSpPr/>
          <p:nvPr/>
        </p:nvSpPr>
        <p:spPr>
          <a:xfrm>
            <a:off x="840979" y="2140097"/>
            <a:ext cx="828000" cy="8280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133210" y="2189492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078B69-FF9D-195D-6512-AD5317EDD475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8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14" grpId="0" animBg="1"/>
      <p:bldP spid="41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289866" y="989275"/>
            <a:ext cx="5359631" cy="1471695"/>
          </a:xfrm>
          <a:prstGeom prst="wedgeRoundRectCallout">
            <a:avLst>
              <a:gd name="adj1" fmla="val -53850"/>
              <a:gd name="adj2" fmla="val 87478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check that my equations are correct?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1B4D9D-6B03-3AD2-BE5D-D8C2AE227E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7" t="39751" r="66970" b="40311"/>
          <a:stretch/>
        </p:blipFill>
        <p:spPr>
          <a:xfrm>
            <a:off x="294586" y="2018476"/>
            <a:ext cx="2358777" cy="427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8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D80F13-BE7A-4186-BDD3-2C0FBFAE150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7AECFEC-C90D-4CBE-9050-548F357C1CE8}"/>
              </a:ext>
            </a:extLst>
          </p:cNvPr>
          <p:cNvSpPr/>
          <p:nvPr/>
        </p:nvSpPr>
        <p:spPr>
          <a:xfrm>
            <a:off x="2532779" y="1142639"/>
            <a:ext cx="6068727" cy="1471695"/>
          </a:xfrm>
          <a:prstGeom prst="wedgeRoundRectCallout">
            <a:avLst>
              <a:gd name="adj1" fmla="val -45392"/>
              <a:gd name="adj2" fmla="val 83854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Show the SAME pattern on your fingers and SAY the number you have made.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131425-2C10-0026-A4D4-C9D13F56A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187" y="2766873"/>
            <a:ext cx="1476280" cy="327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43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id="{2F764AF2-EF79-9D97-1083-3FFBFD5FF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088852"/>
              </p:ext>
            </p:extLst>
          </p:nvPr>
        </p:nvGraphicFramePr>
        <p:xfrm>
          <a:off x="1637212" y="1355060"/>
          <a:ext cx="3148339" cy="4173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956">
                  <a:extLst>
                    <a:ext uri="{9D8B030D-6E8A-4147-A177-3AD203B41FA5}">
                      <a16:colId xmlns:a16="http://schemas.microsoft.com/office/drawing/2014/main" val="12641153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12511231"/>
                    </a:ext>
                  </a:extLst>
                </a:gridCol>
                <a:gridCol w="776802">
                  <a:extLst>
                    <a:ext uri="{9D8B030D-6E8A-4147-A177-3AD203B41FA5}">
                      <a16:colId xmlns:a16="http://schemas.microsoft.com/office/drawing/2014/main" val="3627003126"/>
                    </a:ext>
                  </a:extLst>
                </a:gridCol>
                <a:gridCol w="469013">
                  <a:extLst>
                    <a:ext uri="{9D8B030D-6E8A-4147-A177-3AD203B41FA5}">
                      <a16:colId xmlns:a16="http://schemas.microsoft.com/office/drawing/2014/main" val="1234800574"/>
                    </a:ext>
                  </a:extLst>
                </a:gridCol>
                <a:gridCol w="753288">
                  <a:extLst>
                    <a:ext uri="{9D8B030D-6E8A-4147-A177-3AD203B41FA5}">
                      <a16:colId xmlns:a16="http://schemas.microsoft.com/office/drawing/2014/main" val="2947170438"/>
                    </a:ext>
                  </a:extLst>
                </a:gridCol>
              </a:tblGrid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23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280061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67838"/>
                  </a:ext>
                </a:extLst>
              </a:tr>
              <a:tr h="231353"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40602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1513"/>
                  </a:ext>
                </a:extLst>
              </a:tr>
              <a:tr h="26440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686846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89970"/>
                  </a:ext>
                </a:extLst>
              </a:tr>
              <a:tr h="26440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51847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98857"/>
                  </a:ext>
                </a:extLst>
              </a:tr>
            </a:tbl>
          </a:graphicData>
        </a:graphic>
      </p:graphicFrame>
      <p:pic>
        <p:nvPicPr>
          <p:cNvPr id="22" name="Graphic 21" descr="Thumbs up sign with solid fill">
            <a:extLst>
              <a:ext uri="{FF2B5EF4-FFF2-40B4-BE49-F238E27FC236}">
                <a16:creationId xmlns:a16="http://schemas.microsoft.com/office/drawing/2014/main" id="{70570B73-D34A-3474-3DC9-FAC19C718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06524" y="1342039"/>
            <a:ext cx="544189" cy="544189"/>
          </a:xfrm>
          <a:prstGeom prst="rect">
            <a:avLst/>
          </a:prstGeom>
        </p:spPr>
      </p:pic>
      <p:pic>
        <p:nvPicPr>
          <p:cNvPr id="24" name="Graphic 23" descr="Thumbs Down with solid fill">
            <a:extLst>
              <a:ext uri="{FF2B5EF4-FFF2-40B4-BE49-F238E27FC236}">
                <a16:creationId xmlns:a16="http://schemas.microsoft.com/office/drawing/2014/main" id="{49776AC3-82D5-87AB-418D-0C9D37331F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99034" y="3244678"/>
            <a:ext cx="544189" cy="544189"/>
          </a:xfrm>
          <a:prstGeom prst="rect">
            <a:avLst/>
          </a:prstGeom>
        </p:spPr>
      </p:pic>
      <p:pic>
        <p:nvPicPr>
          <p:cNvPr id="25" name="Graphic 24" descr="Thumbs up sign with solid fill">
            <a:extLst>
              <a:ext uri="{FF2B5EF4-FFF2-40B4-BE49-F238E27FC236}">
                <a16:creationId xmlns:a16="http://schemas.microsoft.com/office/drawing/2014/main" id="{D16DAAB6-D906-5FAF-56E6-4FB57240B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9033" y="2198995"/>
            <a:ext cx="544189" cy="544189"/>
          </a:xfrm>
          <a:prstGeom prst="rect">
            <a:avLst/>
          </a:prstGeom>
        </p:spPr>
      </p:pic>
      <p:pic>
        <p:nvPicPr>
          <p:cNvPr id="26" name="Graphic 25" descr="Thumbs up sign with solid fill">
            <a:extLst>
              <a:ext uri="{FF2B5EF4-FFF2-40B4-BE49-F238E27FC236}">
                <a16:creationId xmlns:a16="http://schemas.microsoft.com/office/drawing/2014/main" id="{9AD46E3B-1913-7B7A-9A12-AD4570534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7512" y="4012399"/>
            <a:ext cx="544189" cy="544189"/>
          </a:xfrm>
          <a:prstGeom prst="rect">
            <a:avLst/>
          </a:prstGeom>
        </p:spPr>
      </p:pic>
      <p:pic>
        <p:nvPicPr>
          <p:cNvPr id="27" name="Graphic 26" descr="Thumbs Down with solid fill">
            <a:extLst>
              <a:ext uri="{FF2B5EF4-FFF2-40B4-BE49-F238E27FC236}">
                <a16:creationId xmlns:a16="http://schemas.microsoft.com/office/drawing/2014/main" id="{33BA79C7-B888-123A-D9BA-410FBF5FF6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99033" y="4971771"/>
            <a:ext cx="544189" cy="544189"/>
          </a:xfrm>
          <a:prstGeom prst="rect">
            <a:avLst/>
          </a:prstGeom>
        </p:spPr>
      </p:pic>
      <p:pic>
        <p:nvPicPr>
          <p:cNvPr id="28" name="Graphic 27" descr="Thumbs Down with solid fill">
            <a:extLst>
              <a:ext uri="{FF2B5EF4-FFF2-40B4-BE49-F238E27FC236}">
                <a16:creationId xmlns:a16="http://schemas.microsoft.com/office/drawing/2014/main" id="{FBF0C8B1-0042-FA27-20DF-E5F56C0C0D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V="1">
            <a:off x="10142965" y="1355060"/>
            <a:ext cx="544189" cy="544189"/>
          </a:xfrm>
          <a:prstGeom prst="rect">
            <a:avLst/>
          </a:prstGeom>
        </p:spPr>
      </p:pic>
      <p:pic>
        <p:nvPicPr>
          <p:cNvPr id="29" name="Graphic 28" descr="Thumbs up sign with solid fill">
            <a:extLst>
              <a:ext uri="{FF2B5EF4-FFF2-40B4-BE49-F238E27FC236}">
                <a16:creationId xmlns:a16="http://schemas.microsoft.com/office/drawing/2014/main" id="{56D96EA4-B460-B33E-A327-721F1A5392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42965" y="2197533"/>
            <a:ext cx="544189" cy="544189"/>
          </a:xfrm>
          <a:prstGeom prst="rect">
            <a:avLst/>
          </a:prstGeom>
        </p:spPr>
      </p:pic>
      <p:pic>
        <p:nvPicPr>
          <p:cNvPr id="30" name="Graphic 29" descr="Thumbs up sign with solid fill">
            <a:extLst>
              <a:ext uri="{FF2B5EF4-FFF2-40B4-BE49-F238E27FC236}">
                <a16:creationId xmlns:a16="http://schemas.microsoft.com/office/drawing/2014/main" id="{6E065C9F-C430-16B6-5007-19EC0190DB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42968" y="3085521"/>
            <a:ext cx="544189" cy="544189"/>
          </a:xfrm>
          <a:prstGeom prst="rect">
            <a:avLst/>
          </a:prstGeom>
        </p:spPr>
      </p:pic>
      <p:pic>
        <p:nvPicPr>
          <p:cNvPr id="31" name="Graphic 30" descr="Thumbs Down with solid fill">
            <a:extLst>
              <a:ext uri="{FF2B5EF4-FFF2-40B4-BE49-F238E27FC236}">
                <a16:creationId xmlns:a16="http://schemas.microsoft.com/office/drawing/2014/main" id="{F640FAE1-270E-C8BC-00DE-12324475DD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 flipH="1">
            <a:off x="10142966" y="4012399"/>
            <a:ext cx="544189" cy="544189"/>
          </a:xfrm>
          <a:prstGeom prst="rect">
            <a:avLst/>
          </a:prstGeom>
        </p:spPr>
      </p:pic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DB33A505-C22A-EBCC-BB22-64BEBA937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52625"/>
              </p:ext>
            </p:extLst>
          </p:nvPr>
        </p:nvGraphicFramePr>
        <p:xfrm>
          <a:off x="6648778" y="1342039"/>
          <a:ext cx="3148339" cy="4173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956">
                  <a:extLst>
                    <a:ext uri="{9D8B030D-6E8A-4147-A177-3AD203B41FA5}">
                      <a16:colId xmlns:a16="http://schemas.microsoft.com/office/drawing/2014/main" val="12641153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12511231"/>
                    </a:ext>
                  </a:extLst>
                </a:gridCol>
                <a:gridCol w="776802">
                  <a:extLst>
                    <a:ext uri="{9D8B030D-6E8A-4147-A177-3AD203B41FA5}">
                      <a16:colId xmlns:a16="http://schemas.microsoft.com/office/drawing/2014/main" val="3627003126"/>
                    </a:ext>
                  </a:extLst>
                </a:gridCol>
                <a:gridCol w="469013">
                  <a:extLst>
                    <a:ext uri="{9D8B030D-6E8A-4147-A177-3AD203B41FA5}">
                      <a16:colId xmlns:a16="http://schemas.microsoft.com/office/drawing/2014/main" val="1234800574"/>
                    </a:ext>
                  </a:extLst>
                </a:gridCol>
                <a:gridCol w="753288">
                  <a:extLst>
                    <a:ext uri="{9D8B030D-6E8A-4147-A177-3AD203B41FA5}">
                      <a16:colId xmlns:a16="http://schemas.microsoft.com/office/drawing/2014/main" val="2947170438"/>
                    </a:ext>
                  </a:extLst>
                </a:gridCol>
              </a:tblGrid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23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280061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67838"/>
                  </a:ext>
                </a:extLst>
              </a:tr>
              <a:tr h="231353"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40602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1513"/>
                  </a:ext>
                </a:extLst>
              </a:tr>
              <a:tr h="26440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686846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89970"/>
                  </a:ext>
                </a:extLst>
              </a:tr>
              <a:tr h="26440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51847"/>
                  </a:ext>
                </a:extLst>
              </a:tr>
              <a:tr h="561857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6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98857"/>
                  </a:ext>
                </a:extLst>
              </a:tr>
            </a:tbl>
          </a:graphicData>
        </a:graphic>
      </p:graphicFrame>
      <p:pic>
        <p:nvPicPr>
          <p:cNvPr id="2" name="Graphic 1" descr="Thumbs Down with solid fill">
            <a:extLst>
              <a:ext uri="{FF2B5EF4-FFF2-40B4-BE49-F238E27FC236}">
                <a16:creationId xmlns:a16="http://schemas.microsoft.com/office/drawing/2014/main" id="{BEE1CF19-C451-BB98-EC7D-6C8A6B03B4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42965" y="4984792"/>
            <a:ext cx="544189" cy="54418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D433DE-7884-77C6-E897-D63A4AE5E01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845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289866" y="989275"/>
            <a:ext cx="5149621" cy="1471695"/>
          </a:xfrm>
          <a:prstGeom prst="wedgeRoundRectCallout">
            <a:avLst>
              <a:gd name="adj1" fmla="val -53850"/>
              <a:gd name="adj2" fmla="val 87478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total/sum for each equation?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1B4D9D-6B03-3AD2-BE5D-D8C2AE227E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7" t="39751" r="66970" b="40311"/>
          <a:stretch/>
        </p:blipFill>
        <p:spPr>
          <a:xfrm>
            <a:off x="294586" y="2018476"/>
            <a:ext cx="2358777" cy="427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62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948191"/>
              </p:ext>
            </p:extLst>
          </p:nvPr>
        </p:nvGraphicFramePr>
        <p:xfrm>
          <a:off x="3215769" y="2572119"/>
          <a:ext cx="6239126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25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036265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459386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047221" y="2637503"/>
            <a:ext cx="1279659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0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809876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61682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06320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047221" y="2662870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8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838993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39536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6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/>
        </p:nvGraphicFramePr>
        <p:xfrm>
          <a:off x="3215769" y="2572119"/>
          <a:ext cx="6239126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25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036265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459386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019789" y="2637503"/>
            <a:ext cx="1279659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25584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047221" y="2684600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87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840908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56949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97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47483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047221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37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25E8742-C60D-4C2A-80A7-E07F0073C3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b="79921"/>
          <a:stretch/>
        </p:blipFill>
        <p:spPr>
          <a:xfrm>
            <a:off x="3066746" y="1261834"/>
            <a:ext cx="1959288" cy="37554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A4DC8A-A299-481C-8784-5A5A716B88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b="79921"/>
          <a:stretch/>
        </p:blipFill>
        <p:spPr>
          <a:xfrm flipH="1">
            <a:off x="7165968" y="1261834"/>
            <a:ext cx="1959288" cy="37554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DD0376C-4D76-43B4-A4E2-1E6181CEAAAD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0BACB7-CFE6-F281-D606-04D6E518BB75}"/>
              </a:ext>
            </a:extLst>
          </p:cNvPr>
          <p:cNvSpPr txBox="1"/>
          <p:nvPr/>
        </p:nvSpPr>
        <p:spPr>
          <a:xfrm>
            <a:off x="5244266" y="430660"/>
            <a:ext cx="168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dirty="0">
                <a:solidFill>
                  <a:srgbClr val="595959"/>
                </a:solidFill>
                <a:latin typeface="Century Gothic" panose="020B0502020202020204" pitchFamily="34" charset="0"/>
              </a:rPr>
              <a:t>2</a:t>
            </a:r>
            <a:endParaRPr kumimoji="0" lang="en-GB" sz="16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9742C4-FD87-AFEB-4496-2CD721D65CEC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86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10612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00904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298547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63143" y="2675456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70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906904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70826" y="262437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3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71530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139536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55AA0029-5667-20B6-74FA-9EEDF888B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57279"/>
              </p:ext>
            </p:extLst>
          </p:nvPr>
        </p:nvGraphicFramePr>
        <p:xfrm>
          <a:off x="3215769" y="2572119"/>
          <a:ext cx="594789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79">
                  <a:extLst>
                    <a:ext uri="{9D8B030D-6E8A-4147-A177-3AD203B41FA5}">
                      <a16:colId xmlns:a16="http://schemas.microsoft.com/office/drawing/2014/main" val="4183066199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1351285823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3583548100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563328297"/>
                    </a:ext>
                  </a:extLst>
                </a:gridCol>
                <a:gridCol w="1189579">
                  <a:extLst>
                    <a:ext uri="{9D8B030D-6E8A-4147-A177-3AD203B41FA5}">
                      <a16:colId xmlns:a16="http://schemas.microsoft.com/office/drawing/2014/main" val="2193659742"/>
                    </a:ext>
                  </a:extLst>
                </a:gridCol>
              </a:tblGrid>
              <a:tr h="1360785"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03591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0D6AFE-88CF-7815-024E-353391678CB7}"/>
              </a:ext>
            </a:extLst>
          </p:cNvPr>
          <p:cNvSpPr/>
          <p:nvPr/>
        </p:nvSpPr>
        <p:spPr>
          <a:xfrm>
            <a:off x="8202669" y="2637503"/>
            <a:ext cx="862265" cy="130179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7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27C1EA-BF86-4A68-8F02-247DB14E7D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>
            <a:off x="2938337" y="1430556"/>
            <a:ext cx="1959288" cy="33351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533E57-8467-46DB-BDB7-239BED56CF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1" t="20079" b="62090"/>
          <a:stretch/>
        </p:blipFill>
        <p:spPr>
          <a:xfrm flipH="1">
            <a:off x="7294375" y="1430556"/>
            <a:ext cx="1959288" cy="33351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FC77D9-F777-46B6-96FF-6EDC6AA8135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49A7CC-FDFF-A32D-9A33-09DE6756D0E0}"/>
              </a:ext>
            </a:extLst>
          </p:cNvPr>
          <p:cNvSpPr txBox="1"/>
          <p:nvPr/>
        </p:nvSpPr>
        <p:spPr>
          <a:xfrm>
            <a:off x="5244266" y="430660"/>
            <a:ext cx="168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4</a:t>
            </a:r>
            <a:endParaRPr kumimoji="0" lang="en-GB" sz="16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65DCAA-4E9B-FC97-FB6B-E1B3EB3EDD47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84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52700A-9BE0-4501-BC91-4864D8A894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>
            <a:off x="2453193" y="1216704"/>
            <a:ext cx="2524164" cy="37554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137E0D-01CD-4740-8D8E-140BA114FE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39532" b="40390"/>
          <a:stretch/>
        </p:blipFill>
        <p:spPr>
          <a:xfrm flipH="1">
            <a:off x="7214645" y="1216704"/>
            <a:ext cx="2524164" cy="37554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22DAF98-E836-452E-B4F9-EBF766A4EA63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51E34A-5550-D462-DAC7-8C232EE3369D}"/>
              </a:ext>
            </a:extLst>
          </p:cNvPr>
          <p:cNvSpPr txBox="1"/>
          <p:nvPr/>
        </p:nvSpPr>
        <p:spPr>
          <a:xfrm>
            <a:off x="5244266" y="430660"/>
            <a:ext cx="168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6</a:t>
            </a:r>
            <a:endParaRPr kumimoji="0" lang="en-GB" sz="16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74C7FA-8BD9-50F0-AC5B-38DC496D28BF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57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8187CE-D1D9-4920-BB28-DB3188C588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60332" b="19590"/>
          <a:stretch/>
        </p:blipFill>
        <p:spPr>
          <a:xfrm>
            <a:off x="2290605" y="1273472"/>
            <a:ext cx="2524164" cy="37554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BA1417E-728D-4A6D-B659-4BE8AFAABE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60332" b="19590"/>
          <a:stretch/>
        </p:blipFill>
        <p:spPr>
          <a:xfrm flipH="1">
            <a:off x="7377233" y="1273472"/>
            <a:ext cx="2524164" cy="37554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881C72-B356-4427-AF9E-7A00581D268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4A47AA-745D-FC6A-58D9-56BFBB380A85}"/>
              </a:ext>
            </a:extLst>
          </p:cNvPr>
          <p:cNvSpPr txBox="1"/>
          <p:nvPr/>
        </p:nvSpPr>
        <p:spPr>
          <a:xfrm>
            <a:off x="5244266" y="430660"/>
            <a:ext cx="168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8</a:t>
            </a:r>
            <a:endParaRPr kumimoji="0" lang="en-GB" sz="16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BD26A-F659-1F99-5A3F-2FE0E7DB9DAA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3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>
            <a:extLst>
              <a:ext uri="{FF2B5EF4-FFF2-40B4-BE49-F238E27FC236}">
                <a16:creationId xmlns:a16="http://schemas.microsoft.com/office/drawing/2014/main" id="{A8411658-8900-46D3-9617-B8DF7F6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583331"/>
          </a:xfrm>
        </p:spPr>
        <p:txBody>
          <a:bodyPr>
            <a:normAutofit fontScale="90000"/>
          </a:bodyPr>
          <a:lstStyle/>
          <a:p>
            <a:br>
              <a:rPr lang="en-US" sz="2800" b="0" dirty="0"/>
            </a:br>
            <a:endParaRPr lang="en-GB" sz="2800" b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0C4B12-A9A6-467B-985C-38F4D6A280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80692"/>
          <a:stretch/>
        </p:blipFill>
        <p:spPr>
          <a:xfrm>
            <a:off x="2618840" y="1206518"/>
            <a:ext cx="2524164" cy="36114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77049D-F6D9-46A6-9EA0-90315F41159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4" t="80692"/>
          <a:stretch/>
        </p:blipFill>
        <p:spPr>
          <a:xfrm flipH="1">
            <a:off x="7048998" y="1206518"/>
            <a:ext cx="2524164" cy="36114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C8A1D34-5904-40E1-9728-49EBD5A8992C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467B37-688F-93CA-997D-44A94E8C2BFA}"/>
              </a:ext>
            </a:extLst>
          </p:cNvPr>
          <p:cNvSpPr txBox="1"/>
          <p:nvPr/>
        </p:nvSpPr>
        <p:spPr>
          <a:xfrm>
            <a:off x="5244266" y="430660"/>
            <a:ext cx="168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noProof="0" dirty="0">
                <a:solidFill>
                  <a:srgbClr val="595959"/>
                </a:solidFill>
                <a:latin typeface="Century Gothic" panose="020B0502020202020204" pitchFamily="34" charset="0"/>
              </a:rPr>
              <a:t>10</a:t>
            </a:r>
            <a:endParaRPr kumimoji="0" lang="en-GB" sz="16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4A0AEA-8283-5BD1-F9C8-E1E1C9840395}"/>
              </a:ext>
            </a:extLst>
          </p:cNvPr>
          <p:cNvSpPr txBox="1"/>
          <p:nvPr/>
        </p:nvSpPr>
        <p:spPr>
          <a:xfrm>
            <a:off x="3696790" y="5364729"/>
            <a:ext cx="4754880" cy="715089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_____ is made from _____ and _____ ; double _____ is _____.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1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D80F13-BE7A-4186-BDD3-2C0FBFAE150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7AECFEC-C90D-4CBE-9050-548F357C1CE8}"/>
              </a:ext>
            </a:extLst>
          </p:cNvPr>
          <p:cNvSpPr/>
          <p:nvPr/>
        </p:nvSpPr>
        <p:spPr>
          <a:xfrm>
            <a:off x="3398018" y="1034484"/>
            <a:ext cx="6068727" cy="1471695"/>
          </a:xfrm>
          <a:prstGeom prst="wedgeRoundRectCallout">
            <a:avLst>
              <a:gd name="adj1" fmla="val 43068"/>
              <a:gd name="adj2" fmla="val 86526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Now say the doubles that you can see on the dice patterns.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8939F4-617D-965D-7994-BAD10E102D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 r="72718"/>
          <a:stretch/>
        </p:blipFill>
        <p:spPr>
          <a:xfrm>
            <a:off x="9550215" y="2893253"/>
            <a:ext cx="1457325" cy="323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47234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E2F3B431-6E3A-4528-B695-55006AAAF331}"/>
</file>

<file path=customXml/itemProps2.xml><?xml version="1.0" encoding="utf-8"?>
<ds:datastoreItem xmlns:ds="http://schemas.openxmlformats.org/officeDocument/2006/customXml" ds:itemID="{89B1BE50-2585-4DCD-8A0D-145F7A52AF28}"/>
</file>

<file path=customXml/itemProps3.xml><?xml version="1.0" encoding="utf-8"?>
<ds:datastoreItem xmlns:ds="http://schemas.openxmlformats.org/officeDocument/2006/customXml" ds:itemID="{9F66AA88-8916-48AE-9647-16B605792F38}"/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895</Words>
  <Application>Microsoft Office PowerPoint</Application>
  <PresentationFormat>Widescreen</PresentationFormat>
  <Paragraphs>275</Paragraphs>
  <Slides>44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Century Gothic</vt:lpstr>
      <vt:lpstr>3_Custom Design</vt:lpstr>
      <vt:lpstr>3_Custom Design</vt:lpstr>
      <vt:lpstr>3_Custom Design</vt:lpstr>
      <vt:lpstr>4_Custom Design</vt:lpstr>
      <vt:lpstr>Retrieval Practice  Doubles (to double 5)   </vt:lpstr>
      <vt:lpstr>PowerPoint Presentation</vt:lpstr>
      <vt:lpstr>PowerPoint Presentation</vt:lpstr>
      <vt:lpstr> </vt:lpstr>
      <vt:lpstr> </vt:lpstr>
      <vt:lpstr> </vt:lpstr>
      <vt:lpstr> </vt:lpstr>
      <vt:lpstr> </vt:lpstr>
      <vt:lpstr>PowerPoint Presentation</vt:lpstr>
      <vt:lpstr> 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wholes?</vt:lpstr>
      <vt:lpstr>What are the hidden wholes?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Sue Evans</cp:lastModifiedBy>
  <cp:revision>16</cp:revision>
  <dcterms:created xsi:type="dcterms:W3CDTF">2021-11-28T06:59:25Z</dcterms:created>
  <dcterms:modified xsi:type="dcterms:W3CDTF">2023-10-16T08:45:00Z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