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handoutMasterIdLst>
    <p:handoutMasterId r:id="rId61"/>
  </p:handoutMasterIdLst>
  <p:sldIdLst>
    <p:sldId id="1684" r:id="rId2"/>
    <p:sldId id="713" r:id="rId3"/>
    <p:sldId id="882" r:id="rId4"/>
    <p:sldId id="628" r:id="rId5"/>
    <p:sldId id="1659" r:id="rId6"/>
    <p:sldId id="1660" r:id="rId7"/>
    <p:sldId id="1661" r:id="rId8"/>
    <p:sldId id="1662" r:id="rId9"/>
    <p:sldId id="1663" r:id="rId10"/>
    <p:sldId id="1664" r:id="rId11"/>
    <p:sldId id="1665" r:id="rId12"/>
    <p:sldId id="675" r:id="rId13"/>
    <p:sldId id="729" r:id="rId14"/>
    <p:sldId id="721" r:id="rId15"/>
    <p:sldId id="736" r:id="rId16"/>
    <p:sldId id="723" r:id="rId17"/>
    <p:sldId id="722" r:id="rId18"/>
    <p:sldId id="725" r:id="rId19"/>
    <p:sldId id="724" r:id="rId20"/>
    <p:sldId id="726" r:id="rId21"/>
    <p:sldId id="727" r:id="rId22"/>
    <p:sldId id="728" r:id="rId23"/>
    <p:sldId id="730" r:id="rId24"/>
    <p:sldId id="733" r:id="rId25"/>
    <p:sldId id="735" r:id="rId26"/>
    <p:sldId id="738" r:id="rId27"/>
    <p:sldId id="737" r:id="rId28"/>
    <p:sldId id="731" r:id="rId29"/>
    <p:sldId id="734" r:id="rId30"/>
    <p:sldId id="732" r:id="rId31"/>
    <p:sldId id="861" r:id="rId32"/>
    <p:sldId id="1666" r:id="rId33"/>
    <p:sldId id="1673" r:id="rId34"/>
    <p:sldId id="1668" r:id="rId35"/>
    <p:sldId id="1669" r:id="rId36"/>
    <p:sldId id="1667" r:id="rId37"/>
    <p:sldId id="1670" r:id="rId38"/>
    <p:sldId id="1671" r:id="rId39"/>
    <p:sldId id="1674" r:id="rId40"/>
    <p:sldId id="1672" r:id="rId41"/>
    <p:sldId id="1675" r:id="rId42"/>
    <p:sldId id="874" r:id="rId43"/>
    <p:sldId id="647" r:id="rId44"/>
    <p:sldId id="1677" r:id="rId45"/>
    <p:sldId id="1676" r:id="rId46"/>
    <p:sldId id="1655" r:id="rId47"/>
    <p:sldId id="1680" r:id="rId48"/>
    <p:sldId id="1679" r:id="rId49"/>
    <p:sldId id="1678" r:id="rId50"/>
    <p:sldId id="1681" r:id="rId51"/>
    <p:sldId id="1647" r:id="rId52"/>
    <p:sldId id="894" r:id="rId53"/>
    <p:sldId id="1682" r:id="rId54"/>
    <p:sldId id="1648" r:id="rId55"/>
    <p:sldId id="1649" r:id="rId56"/>
    <p:sldId id="672" r:id="rId57"/>
    <p:sldId id="1683" r:id="rId58"/>
    <p:sldId id="1685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A561AC-A917-4A7E-A1AC-BD4B2EDC9DA9}" v="2" dt="2022-01-19T11:15:27.7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557" autoAdjust="0"/>
  </p:normalViewPr>
  <p:slideViewPr>
    <p:cSldViewPr snapToGrid="0" showGuides="1">
      <p:cViewPr varScale="1">
        <p:scale>
          <a:sx n="57" d="100"/>
          <a:sy n="57" d="100"/>
        </p:scale>
        <p:origin x="872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2392"/>
    </p:cViewPr>
  </p:sorterViewPr>
  <p:notesViewPr>
    <p:cSldViewPr snapToGrid="0">
      <p:cViewPr varScale="1">
        <p:scale>
          <a:sx n="46" d="100"/>
          <a:sy n="46" d="100"/>
        </p:scale>
        <p:origin x="272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viewProps" Target="viewProps.xml"/><Relationship Id="rId68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69" Type="http://schemas.openxmlformats.org/officeDocument/2006/relationships/customXml" Target="../customXml/item2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7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Cole" userId="36e63e46-7f0e-4c72-a341-f5fc518a0358" providerId="ADAL" clId="{89A561AC-A917-4A7E-A1AC-BD4B2EDC9DA9}"/>
    <pc:docChg chg="custSel addSld delSld modSld">
      <pc:chgData name="Donna Cole" userId="36e63e46-7f0e-4c72-a341-f5fc518a0358" providerId="ADAL" clId="{89A561AC-A917-4A7E-A1AC-BD4B2EDC9DA9}" dt="2022-01-19T11:16:14.827" v="28" actId="20577"/>
      <pc:docMkLst>
        <pc:docMk/>
      </pc:docMkLst>
      <pc:sldChg chg="del">
        <pc:chgData name="Donna Cole" userId="36e63e46-7f0e-4c72-a341-f5fc518a0358" providerId="ADAL" clId="{89A561AC-A917-4A7E-A1AC-BD4B2EDC9DA9}" dt="2022-01-19T11:15:12.054" v="3" actId="47"/>
        <pc:sldMkLst>
          <pc:docMk/>
          <pc:sldMk cId="2302511847" sldId="270"/>
        </pc:sldMkLst>
      </pc:sldChg>
      <pc:sldChg chg="modSp mod">
        <pc:chgData name="Donna Cole" userId="36e63e46-7f0e-4c72-a341-f5fc518a0358" providerId="ADAL" clId="{89A561AC-A917-4A7E-A1AC-BD4B2EDC9DA9}" dt="2022-01-19T11:16:14.827" v="28" actId="20577"/>
        <pc:sldMkLst>
          <pc:docMk/>
          <pc:sldMk cId="1353562354" sldId="713"/>
        </pc:sldMkLst>
        <pc:spChg chg="mod">
          <ac:chgData name="Donna Cole" userId="36e63e46-7f0e-4c72-a341-f5fc518a0358" providerId="ADAL" clId="{89A561AC-A917-4A7E-A1AC-BD4B2EDC9DA9}" dt="2022-01-19T11:16:14.827" v="28" actId="20577"/>
          <ac:spMkLst>
            <pc:docMk/>
            <pc:sldMk cId="1353562354" sldId="713"/>
            <ac:spMk id="6" creationId="{6AEE7E46-2547-4A70-8EF7-B7AEDCDD07AC}"/>
          </ac:spMkLst>
        </pc:spChg>
      </pc:sldChg>
      <pc:sldChg chg="modSp mod">
        <pc:chgData name="Donna Cole" userId="36e63e46-7f0e-4c72-a341-f5fc518a0358" providerId="ADAL" clId="{89A561AC-A917-4A7E-A1AC-BD4B2EDC9DA9}" dt="2022-01-19T11:15:45.036" v="7" actId="313"/>
        <pc:sldMkLst>
          <pc:docMk/>
          <pc:sldMk cId="3193910506" sldId="721"/>
        </pc:sldMkLst>
        <pc:spChg chg="mod">
          <ac:chgData name="Donna Cole" userId="36e63e46-7f0e-4c72-a341-f5fc518a0358" providerId="ADAL" clId="{89A561AC-A917-4A7E-A1AC-BD4B2EDC9DA9}" dt="2022-01-19T11:15:45.036" v="7" actId="313"/>
          <ac:spMkLst>
            <pc:docMk/>
            <pc:sldMk cId="3193910506" sldId="72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5.987" v="10" actId="313"/>
        <pc:sldMkLst>
          <pc:docMk/>
          <pc:sldMk cId="2061656840" sldId="722"/>
        </pc:sldMkLst>
        <pc:spChg chg="mod">
          <ac:chgData name="Donna Cole" userId="36e63e46-7f0e-4c72-a341-f5fc518a0358" providerId="ADAL" clId="{89A561AC-A917-4A7E-A1AC-BD4B2EDC9DA9}" dt="2022-01-19T11:15:45.987" v="10" actId="313"/>
          <ac:spMkLst>
            <pc:docMk/>
            <pc:sldMk cId="2061656840" sldId="72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5.748" v="9" actId="313"/>
        <pc:sldMkLst>
          <pc:docMk/>
          <pc:sldMk cId="2853211588" sldId="723"/>
        </pc:sldMkLst>
        <pc:spChg chg="mod">
          <ac:chgData name="Donna Cole" userId="36e63e46-7f0e-4c72-a341-f5fc518a0358" providerId="ADAL" clId="{89A561AC-A917-4A7E-A1AC-BD4B2EDC9DA9}" dt="2022-01-19T11:15:45.748" v="9" actId="313"/>
          <ac:spMkLst>
            <pc:docMk/>
            <pc:sldMk cId="2853211588" sldId="72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6.439" v="12" actId="313"/>
        <pc:sldMkLst>
          <pc:docMk/>
          <pc:sldMk cId="274511067" sldId="724"/>
        </pc:sldMkLst>
        <pc:spChg chg="mod">
          <ac:chgData name="Donna Cole" userId="36e63e46-7f0e-4c72-a341-f5fc518a0358" providerId="ADAL" clId="{89A561AC-A917-4A7E-A1AC-BD4B2EDC9DA9}" dt="2022-01-19T11:15:46.439" v="12" actId="313"/>
          <ac:spMkLst>
            <pc:docMk/>
            <pc:sldMk cId="274511067" sldId="724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6.199" v="11" actId="313"/>
        <pc:sldMkLst>
          <pc:docMk/>
          <pc:sldMk cId="2115757978" sldId="725"/>
        </pc:sldMkLst>
        <pc:spChg chg="mod">
          <ac:chgData name="Donna Cole" userId="36e63e46-7f0e-4c72-a341-f5fc518a0358" providerId="ADAL" clId="{89A561AC-A917-4A7E-A1AC-BD4B2EDC9DA9}" dt="2022-01-19T11:15:46.199" v="11" actId="313"/>
          <ac:spMkLst>
            <pc:docMk/>
            <pc:sldMk cId="2115757978" sldId="72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6.685" v="13" actId="313"/>
        <pc:sldMkLst>
          <pc:docMk/>
          <pc:sldMk cId="4252829479" sldId="726"/>
        </pc:sldMkLst>
        <pc:spChg chg="mod">
          <ac:chgData name="Donna Cole" userId="36e63e46-7f0e-4c72-a341-f5fc518a0358" providerId="ADAL" clId="{89A561AC-A917-4A7E-A1AC-BD4B2EDC9DA9}" dt="2022-01-19T11:15:46.685" v="13" actId="313"/>
          <ac:spMkLst>
            <pc:docMk/>
            <pc:sldMk cId="4252829479" sldId="72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6.982" v="14" actId="313"/>
        <pc:sldMkLst>
          <pc:docMk/>
          <pc:sldMk cId="2941560924" sldId="727"/>
        </pc:sldMkLst>
        <pc:spChg chg="mod">
          <ac:chgData name="Donna Cole" userId="36e63e46-7f0e-4c72-a341-f5fc518a0358" providerId="ADAL" clId="{89A561AC-A917-4A7E-A1AC-BD4B2EDC9DA9}" dt="2022-01-19T11:15:46.982" v="14" actId="313"/>
          <ac:spMkLst>
            <pc:docMk/>
            <pc:sldMk cId="2941560924" sldId="727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7.222" v="15" actId="313"/>
        <pc:sldMkLst>
          <pc:docMk/>
          <pc:sldMk cId="2059155467" sldId="728"/>
        </pc:sldMkLst>
        <pc:spChg chg="mod">
          <ac:chgData name="Donna Cole" userId="36e63e46-7f0e-4c72-a341-f5fc518a0358" providerId="ADAL" clId="{89A561AC-A917-4A7E-A1AC-BD4B2EDC9DA9}" dt="2022-01-19T11:15:47.222" v="15" actId="313"/>
          <ac:spMkLst>
            <pc:docMk/>
            <pc:sldMk cId="2059155467" sldId="72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4.420" v="6" actId="313"/>
        <pc:sldMkLst>
          <pc:docMk/>
          <pc:sldMk cId="771901833" sldId="729"/>
        </pc:sldMkLst>
        <pc:spChg chg="mod">
          <ac:chgData name="Donna Cole" userId="36e63e46-7f0e-4c72-a341-f5fc518a0358" providerId="ADAL" clId="{89A561AC-A917-4A7E-A1AC-BD4B2EDC9DA9}" dt="2022-01-19T11:15:44.420" v="6" actId="313"/>
          <ac:spMkLst>
            <pc:docMk/>
            <pc:sldMk cId="771901833" sldId="72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7.449" v="16" actId="313"/>
        <pc:sldMkLst>
          <pc:docMk/>
          <pc:sldMk cId="3777601851" sldId="730"/>
        </pc:sldMkLst>
        <pc:spChg chg="mod">
          <ac:chgData name="Donna Cole" userId="36e63e46-7f0e-4c72-a341-f5fc518a0358" providerId="ADAL" clId="{89A561AC-A917-4A7E-A1AC-BD4B2EDC9DA9}" dt="2022-01-19T11:15:47.449" v="16" actId="313"/>
          <ac:spMkLst>
            <pc:docMk/>
            <pc:sldMk cId="3777601851" sldId="73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8.763" v="21" actId="313"/>
        <pc:sldMkLst>
          <pc:docMk/>
          <pc:sldMk cId="1506032052" sldId="731"/>
        </pc:sldMkLst>
        <pc:spChg chg="mod">
          <ac:chgData name="Donna Cole" userId="36e63e46-7f0e-4c72-a341-f5fc518a0358" providerId="ADAL" clId="{89A561AC-A917-4A7E-A1AC-BD4B2EDC9DA9}" dt="2022-01-19T11:15:48.763" v="21" actId="313"/>
          <ac:spMkLst>
            <pc:docMk/>
            <pc:sldMk cId="1506032052" sldId="73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9.242" v="23" actId="313"/>
        <pc:sldMkLst>
          <pc:docMk/>
          <pc:sldMk cId="2870943990" sldId="732"/>
        </pc:sldMkLst>
        <pc:spChg chg="mod">
          <ac:chgData name="Donna Cole" userId="36e63e46-7f0e-4c72-a341-f5fc518a0358" providerId="ADAL" clId="{89A561AC-A917-4A7E-A1AC-BD4B2EDC9DA9}" dt="2022-01-19T11:15:49.242" v="23" actId="313"/>
          <ac:spMkLst>
            <pc:docMk/>
            <pc:sldMk cId="2870943990" sldId="73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7.703" v="17" actId="313"/>
        <pc:sldMkLst>
          <pc:docMk/>
          <pc:sldMk cId="4086085725" sldId="733"/>
        </pc:sldMkLst>
        <pc:spChg chg="mod">
          <ac:chgData name="Donna Cole" userId="36e63e46-7f0e-4c72-a341-f5fc518a0358" providerId="ADAL" clId="{89A561AC-A917-4A7E-A1AC-BD4B2EDC9DA9}" dt="2022-01-19T11:15:47.703" v="17" actId="313"/>
          <ac:spMkLst>
            <pc:docMk/>
            <pc:sldMk cId="4086085725" sldId="73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9.011" v="22" actId="313"/>
        <pc:sldMkLst>
          <pc:docMk/>
          <pc:sldMk cId="413360718" sldId="734"/>
        </pc:sldMkLst>
        <pc:spChg chg="mod">
          <ac:chgData name="Donna Cole" userId="36e63e46-7f0e-4c72-a341-f5fc518a0358" providerId="ADAL" clId="{89A561AC-A917-4A7E-A1AC-BD4B2EDC9DA9}" dt="2022-01-19T11:15:49.011" v="22" actId="313"/>
          <ac:spMkLst>
            <pc:docMk/>
            <pc:sldMk cId="413360718" sldId="734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7.976" v="18" actId="313"/>
        <pc:sldMkLst>
          <pc:docMk/>
          <pc:sldMk cId="3015497917" sldId="735"/>
        </pc:sldMkLst>
        <pc:spChg chg="mod">
          <ac:chgData name="Donna Cole" userId="36e63e46-7f0e-4c72-a341-f5fc518a0358" providerId="ADAL" clId="{89A561AC-A917-4A7E-A1AC-BD4B2EDC9DA9}" dt="2022-01-19T11:15:47.976" v="18" actId="313"/>
          <ac:spMkLst>
            <pc:docMk/>
            <pc:sldMk cId="3015497917" sldId="73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5.492" v="8" actId="313"/>
        <pc:sldMkLst>
          <pc:docMk/>
          <pc:sldMk cId="672061501" sldId="736"/>
        </pc:sldMkLst>
        <pc:spChg chg="mod">
          <ac:chgData name="Donna Cole" userId="36e63e46-7f0e-4c72-a341-f5fc518a0358" providerId="ADAL" clId="{89A561AC-A917-4A7E-A1AC-BD4B2EDC9DA9}" dt="2022-01-19T11:15:45.492" v="8" actId="313"/>
          <ac:spMkLst>
            <pc:docMk/>
            <pc:sldMk cId="672061501" sldId="73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8.462" v="20" actId="313"/>
        <pc:sldMkLst>
          <pc:docMk/>
          <pc:sldMk cId="3343870635" sldId="737"/>
        </pc:sldMkLst>
        <pc:spChg chg="mod">
          <ac:chgData name="Donna Cole" userId="36e63e46-7f0e-4c72-a341-f5fc518a0358" providerId="ADAL" clId="{89A561AC-A917-4A7E-A1AC-BD4B2EDC9DA9}" dt="2022-01-19T11:15:48.462" v="20" actId="313"/>
          <ac:spMkLst>
            <pc:docMk/>
            <pc:sldMk cId="3343870635" sldId="737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5:48.200" v="19" actId="313"/>
        <pc:sldMkLst>
          <pc:docMk/>
          <pc:sldMk cId="4216462108" sldId="738"/>
        </pc:sldMkLst>
        <pc:spChg chg="mod">
          <ac:chgData name="Donna Cole" userId="36e63e46-7f0e-4c72-a341-f5fc518a0358" providerId="ADAL" clId="{89A561AC-A917-4A7E-A1AC-BD4B2EDC9DA9}" dt="2022-01-19T11:15:48.200" v="19" actId="313"/>
          <ac:spMkLst>
            <pc:docMk/>
            <pc:sldMk cId="4216462108" sldId="73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89A561AC-A917-4A7E-A1AC-BD4B2EDC9DA9}" dt="2022-01-19T11:16:05.837" v="26" actId="20577"/>
        <pc:sldMkLst>
          <pc:docMk/>
          <pc:sldMk cId="17412750" sldId="894"/>
        </pc:sldMkLst>
        <pc:spChg chg="mod">
          <ac:chgData name="Donna Cole" userId="36e63e46-7f0e-4c72-a341-f5fc518a0358" providerId="ADAL" clId="{89A561AC-A917-4A7E-A1AC-BD4B2EDC9DA9}" dt="2022-01-19T11:16:05.837" v="26" actId="20577"/>
          <ac:spMkLst>
            <pc:docMk/>
            <pc:sldMk cId="17412750" sldId="894"/>
            <ac:spMk id="24" creationId="{9194259B-9EBC-498E-BB53-AF3F211598FC}"/>
          </ac:spMkLst>
        </pc:spChg>
      </pc:sldChg>
      <pc:sldChg chg="modSp mod">
        <pc:chgData name="Donna Cole" userId="36e63e46-7f0e-4c72-a341-f5fc518a0358" providerId="ADAL" clId="{89A561AC-A917-4A7E-A1AC-BD4B2EDC9DA9}" dt="2022-01-19T11:15:56.494" v="24" actId="313"/>
        <pc:sldMkLst>
          <pc:docMk/>
          <pc:sldMk cId="223283553" sldId="1682"/>
        </pc:sldMkLst>
        <pc:spChg chg="mod">
          <ac:chgData name="Donna Cole" userId="36e63e46-7f0e-4c72-a341-f5fc518a0358" providerId="ADAL" clId="{89A561AC-A917-4A7E-A1AC-BD4B2EDC9DA9}" dt="2022-01-19T11:15:56.494" v="24" actId="313"/>
          <ac:spMkLst>
            <pc:docMk/>
            <pc:sldMk cId="223283553" sldId="1682"/>
            <ac:spMk id="24" creationId="{9194259B-9EBC-498E-BB53-AF3F211598FC}"/>
          </ac:spMkLst>
        </pc:spChg>
      </pc:sldChg>
      <pc:sldChg chg="modSp add mod">
        <pc:chgData name="Donna Cole" userId="36e63e46-7f0e-4c72-a341-f5fc518a0358" providerId="ADAL" clId="{89A561AC-A917-4A7E-A1AC-BD4B2EDC9DA9}" dt="2022-01-19T11:15:18.437" v="4" actId="20577"/>
        <pc:sldMkLst>
          <pc:docMk/>
          <pc:sldMk cId="3778742550" sldId="1684"/>
        </pc:sldMkLst>
        <pc:spChg chg="mod">
          <ac:chgData name="Donna Cole" userId="36e63e46-7f0e-4c72-a341-f5fc518a0358" providerId="ADAL" clId="{89A561AC-A917-4A7E-A1AC-BD4B2EDC9DA9}" dt="2022-01-19T11:15:18.437" v="4" actId="20577"/>
          <ac:spMkLst>
            <pc:docMk/>
            <pc:sldMk cId="3778742550" sldId="1684"/>
            <ac:spMk id="5" creationId="{3A414F15-4475-46BC-891F-4525F28A5729}"/>
          </ac:spMkLst>
        </pc:spChg>
      </pc:sldChg>
      <pc:sldChg chg="add">
        <pc:chgData name="Donna Cole" userId="36e63e46-7f0e-4c72-a341-f5fc518a0358" providerId="ADAL" clId="{89A561AC-A917-4A7E-A1AC-BD4B2EDC9DA9}" dt="2022-01-19T11:15:27.743" v="5"/>
        <pc:sldMkLst>
          <pc:docMk/>
          <pc:sldMk cId="1334728228" sldId="16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6F65CE-E418-4450-B6FF-13AAA4039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72FDC3-D2F6-438E-A7B4-44917FAB8D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2DF62-3796-46F3-BD79-3133C8340C35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AD4500-C7A6-4C0B-B40F-43D75C9098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DEF24-CCB9-46C0-BB14-671907DE8A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97DD4-67AE-4A3A-A955-0ABCBDFEF4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910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94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557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348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32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7695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907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573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602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512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120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77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7236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067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9292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3581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1941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5994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5791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2701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830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07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3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3130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955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747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478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004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808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74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65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19/01/2022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/>
        </p:nvSpPr>
        <p:spPr>
          <a:xfrm>
            <a:off x="615951" y="535500"/>
            <a:ext cx="6740524" cy="648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414F15-4475-46BC-891F-4525F28A5729}"/>
              </a:ext>
            </a:extLst>
          </p:cNvPr>
          <p:cNvSpPr txBox="1">
            <a:spLocks/>
          </p:cNvSpPr>
          <p:nvPr/>
        </p:nvSpPr>
        <p:spPr>
          <a:xfrm>
            <a:off x="615951" y="1497352"/>
            <a:ext cx="6049764" cy="1675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200" dirty="0">
                <a:latin typeface="Century Gothic" panose="020B0502020202020204" pitchFamily="34" charset="0"/>
              </a:rPr>
              <a:t>Retrieval Practice</a:t>
            </a:r>
            <a:br>
              <a:rPr lang="en-GB" sz="6200" dirty="0"/>
            </a:br>
            <a:br>
              <a:rPr lang="en-GB" sz="6200" dirty="0">
                <a:latin typeface="Century Gothic" panose="020B0502020202020204" pitchFamily="34" charset="0"/>
              </a:rPr>
            </a:br>
            <a:r>
              <a:rPr lang="en-GB" sz="6200" dirty="0">
                <a:latin typeface="Century Gothic" panose="020B0502020202020204" pitchFamily="34" charset="0"/>
              </a:rPr>
              <a:t>Bonds of 9 </a:t>
            </a:r>
            <a:br>
              <a:rPr lang="en-GB" dirty="0">
                <a:latin typeface="Century Gothic" panose="020B0502020202020204" pitchFamily="34" charset="0"/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42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80460" y="5421545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4187574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7104213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5628000" y="2484405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84405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4187574" y="249916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104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80460" y="5416053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5628000" y="248440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7104213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4187574" y="1062600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8440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4187574" y="2484404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00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237173" y="1191801"/>
            <a:ext cx="5921881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see number bonds of 9 in these 9-grids?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99784B-9C68-49C2-8F2A-038047EDF4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13249" y="1862560"/>
            <a:ext cx="1615668" cy="36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5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901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910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061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211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65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757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1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This set of slides includes a selection of tasks for the children to re-visit bonds of 9 and provides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times: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</a:t>
            </a:r>
            <a:r>
              <a:rPr lang="en-GB" sz="2400" b="0" i="1" dirty="0">
                <a:ea typeface="+mn-ea"/>
              </a:rPr>
              <a:t>9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is made of 4 and …’ 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and the children respond with </a:t>
            </a:r>
            <a:r>
              <a:rPr lang="en-GB" sz="2400" b="0" i="1" kern="120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</a:t>
            </a:r>
            <a:r>
              <a:rPr lang="en-GB" sz="2400" b="0" kern="120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lang="en-GB" sz="2400" i="1" u="sng">
                <a:ea typeface="+mn-ea"/>
              </a:rPr>
              <a:t>5;</a:t>
            </a:r>
            <a:r>
              <a:rPr lang="en-GB" sz="2400" b="0" i="1" kern="120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4 and </a:t>
            </a:r>
            <a:r>
              <a:rPr lang="en-GB" sz="2400" i="1" u="sng" dirty="0">
                <a:ea typeface="+mn-ea"/>
              </a:rPr>
              <a:t>5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make 9.’ </a:t>
            </a:r>
            <a:endParaRPr lang="en-US" sz="24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Make 9 on one row of the </a:t>
            </a:r>
            <a:r>
              <a:rPr lang="en-US" sz="2400" b="0" dirty="0" err="1"/>
              <a:t>rekenrek</a:t>
            </a:r>
            <a:r>
              <a:rPr lang="en-US" sz="2400" b="0" dirty="0"/>
              <a:t> then on two rows: start with </a:t>
            </a:r>
            <a:r>
              <a:rPr lang="en-US" sz="2400" b="0" i="1" dirty="0"/>
              <a:t>‘one push 4, now what do you need to make 9?’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9 cubes and a cloth or bag.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/>
              <a:t>At home: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the dot patterns to identify the bonds of 9.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829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560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155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601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085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497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462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3870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032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6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find </a:t>
            </a:r>
            <a:r>
              <a:rPr lang="en-US" sz="28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all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number bonds of 9 in the 9-grid?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13249" y="1862560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36006A4-119A-49DB-882F-DCB6020CCD40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4585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9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9.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BEF414-8BEB-4491-AFA1-D1901A0C6BB9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1269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D69B8D9E-CB07-4C4A-A684-5304B4F46585}"/>
              </a:ext>
            </a:extLst>
          </p:cNvPr>
          <p:cNvSpPr/>
          <p:nvPr/>
        </p:nvSpPr>
        <p:spPr>
          <a:xfrm>
            <a:off x="5628000" y="296123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32E1FE-5933-4A81-9032-1B320DC3CCEC}"/>
              </a:ext>
            </a:extLst>
          </p:cNvPr>
          <p:cNvSpPr/>
          <p:nvPr/>
        </p:nvSpPr>
        <p:spPr>
          <a:xfrm>
            <a:off x="5628000" y="15303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A323DE-DE81-4F4B-B943-AD379314C4B9}"/>
              </a:ext>
            </a:extLst>
          </p:cNvPr>
          <p:cNvSpPr/>
          <p:nvPr/>
        </p:nvSpPr>
        <p:spPr>
          <a:xfrm>
            <a:off x="5628000" y="440348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4C40A-D90C-4ABE-8FEC-8AE41F1B7D1F}"/>
              </a:ext>
            </a:extLst>
          </p:cNvPr>
          <p:cNvSpPr/>
          <p:nvPr/>
        </p:nvSpPr>
        <p:spPr>
          <a:xfrm>
            <a:off x="4187574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1816D8B-2826-4DC9-AA60-DDA4C7BF7C2A}"/>
              </a:ext>
            </a:extLst>
          </p:cNvPr>
          <p:cNvSpPr/>
          <p:nvPr/>
        </p:nvSpPr>
        <p:spPr>
          <a:xfrm>
            <a:off x="4187574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8B8B55E-C99D-45DD-8FDD-C8A239F5AF55}"/>
              </a:ext>
            </a:extLst>
          </p:cNvPr>
          <p:cNvSpPr/>
          <p:nvPr/>
        </p:nvSpPr>
        <p:spPr>
          <a:xfrm>
            <a:off x="4187574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5D6E2A-37D3-4389-84E2-F01310B1AF64}"/>
              </a:ext>
            </a:extLst>
          </p:cNvPr>
          <p:cNvSpPr/>
          <p:nvPr/>
        </p:nvSpPr>
        <p:spPr>
          <a:xfrm>
            <a:off x="7068426" y="296123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A4652C-86BB-4CC1-A72D-0E9DD7D9AA28}"/>
              </a:ext>
            </a:extLst>
          </p:cNvPr>
          <p:cNvSpPr/>
          <p:nvPr/>
        </p:nvSpPr>
        <p:spPr>
          <a:xfrm>
            <a:off x="7068426" y="15303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D875C-2A8B-47C9-BD8E-60ACB7C48732}"/>
              </a:ext>
            </a:extLst>
          </p:cNvPr>
          <p:cNvSpPr/>
          <p:nvPr/>
        </p:nvSpPr>
        <p:spPr>
          <a:xfrm>
            <a:off x="7068426" y="440348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0943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‘9 or NOT 9?’ with these dotty patterns!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5E3702E-F16B-4C89-A272-25A9C72A2C50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782420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459130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620775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3782420" y="38267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459130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9570239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7246949" y="382676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7246949" y="18540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9570239" y="38267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40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7094910" y="20197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517818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3960963" y="340405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7094909" y="340405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3960963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5517817" y="340405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71A0B76A-5595-4455-B305-202001F5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10005625" y="146402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247995" y="284831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8454668" y="146402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2826214" y="284830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6902582" y="146402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4377172" y="423233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4377172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1247994" y="422934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2836079" y="422934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41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8141802" y="14822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822902" y="353666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6590845" y="14822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6590844" y="286642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2781694" y="192433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8167937" y="42505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8141802" y="286628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3773362" y="35366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6626844" y="424759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05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782420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459130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620775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3782419" y="38371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459130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7246949" y="18540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9570239" y="38267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F9AD247E-97C6-47A6-930F-71DA42230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8908993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111324" y="41530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624472" y="13877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2624471" y="27719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067617" y="277178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4201564" y="415607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4175429" y="277178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7283241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2660471" y="415308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35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4707591" y="146388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617351" y="422948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130499" y="146415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048728" y="279713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573644" y="28481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4707591" y="423246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4681456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1573644" y="146415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3166498" y="422948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5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71A0B76A-5595-4455-B305-202001F5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10800000">
            <a:off x="5264227" y="441515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10800000">
            <a:off x="5263960" y="283805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10800000">
            <a:off x="3879940" y="128120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10800000">
            <a:off x="3879941" y="44151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10800000">
            <a:off x="5263960" y="128120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10800000">
            <a:off x="3879940" y="283805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AF586F-8784-4430-A79F-A7A499AAEE30}"/>
              </a:ext>
            </a:extLst>
          </p:cNvPr>
          <p:cNvSpPr/>
          <p:nvPr/>
        </p:nvSpPr>
        <p:spPr>
          <a:xfrm rot="10800000">
            <a:off x="7610902" y="283805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87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80460" y="5414357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10646"/>
              </p:ext>
            </p:extLst>
          </p:nvPr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5628000" y="24934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4187574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4187574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7068426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702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5523562" y="20197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7137751" y="346387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3946470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8714843" y="199432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2389615" y="34638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5523561" y="346387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7137751" y="20197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2389615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3946469" y="34638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87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/>
              <a:t>9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 or NOT 9?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71A0B76A-5595-4455-B305-202001F5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10800000">
            <a:off x="3789933" y="359250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10800000">
            <a:off x="3789666" y="201541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10800000">
            <a:off x="6708148" y="28059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10800000">
            <a:off x="2405647" y="359250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10800000">
            <a:off x="9486554" y="280593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10800000">
            <a:off x="2405646" y="201541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AF586F-8784-4430-A79F-A7A499AAEE30}"/>
              </a:ext>
            </a:extLst>
          </p:cNvPr>
          <p:cNvSpPr/>
          <p:nvPr/>
        </p:nvSpPr>
        <p:spPr>
          <a:xfrm rot="10800000">
            <a:off x="8097351" y="278327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86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how many dots are missing?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26FA77F-91D4-4D5D-924F-E49634809E87}"/>
              </a:ext>
            </a:extLst>
          </p:cNvPr>
          <p:cNvSpPr/>
          <p:nvPr/>
        </p:nvSpPr>
        <p:spPr>
          <a:xfrm>
            <a:off x="2594842" y="969609"/>
            <a:ext cx="5572758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</a:t>
            </a:r>
            <a:r>
              <a:rPr kumimoji="0" lang="en-GB" sz="2800" b="0" i="0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your fingers to help you find and show what number is needed to make 9.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254568-7F7A-46A3-9962-A83D39EC9D5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45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1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66000" y="226805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6926807" y="229410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4003658" y="227709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5466000" y="376747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6926807" y="379352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4003658" y="37765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5E1206B-1ABC-4BC6-9A98-90C12D5FBDE9}"/>
              </a:ext>
            </a:extLst>
          </p:cNvPr>
          <p:cNvSpPr/>
          <p:nvPr/>
        </p:nvSpPr>
        <p:spPr>
          <a:xfrm>
            <a:off x="5466000" y="76863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604624-8690-4108-99A7-467EFE82FABB}"/>
              </a:ext>
            </a:extLst>
          </p:cNvPr>
          <p:cNvSpPr/>
          <p:nvPr/>
        </p:nvSpPr>
        <p:spPr>
          <a:xfrm>
            <a:off x="6926807" y="79468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33C4D6B-1950-43EA-8950-0AAF691A4CA5}"/>
              </a:ext>
            </a:extLst>
          </p:cNvPr>
          <p:cNvSpPr/>
          <p:nvPr/>
        </p:nvSpPr>
        <p:spPr>
          <a:xfrm>
            <a:off x="4003658" y="77767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82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5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05193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0685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29878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66000" y="178283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42851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4005193" y="32562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21E21D-83E3-400D-A75F-436831026AFF}"/>
              </a:ext>
            </a:extLst>
          </p:cNvPr>
          <p:cNvSpPr/>
          <p:nvPr/>
        </p:nvSpPr>
        <p:spPr>
          <a:xfrm>
            <a:off x="6929878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5466000" y="32822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2542851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50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66000" y="226805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6926807" y="229410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4003658" y="227709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5466000" y="376747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6926807" y="379352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4003658" y="37765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5E1206B-1ABC-4BC6-9A98-90C12D5FBDE9}"/>
              </a:ext>
            </a:extLst>
          </p:cNvPr>
          <p:cNvSpPr/>
          <p:nvPr/>
        </p:nvSpPr>
        <p:spPr>
          <a:xfrm>
            <a:off x="5466000" y="76863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604624-8690-4108-99A7-467EFE82FABB}"/>
              </a:ext>
            </a:extLst>
          </p:cNvPr>
          <p:cNvSpPr/>
          <p:nvPr/>
        </p:nvSpPr>
        <p:spPr>
          <a:xfrm>
            <a:off x="6926807" y="79468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33C4D6B-1950-43EA-8950-0AAF691A4CA5}"/>
              </a:ext>
            </a:extLst>
          </p:cNvPr>
          <p:cNvSpPr/>
          <p:nvPr/>
        </p:nvSpPr>
        <p:spPr>
          <a:xfrm>
            <a:off x="4003658" y="77767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58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0" grpId="0" animBg="1"/>
      <p:bldP spid="21" grpId="0" animBg="1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05193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0685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29878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66000" y="178283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42851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4005193" y="32562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21E21D-83E3-400D-A75F-436831026AFF}"/>
              </a:ext>
            </a:extLst>
          </p:cNvPr>
          <p:cNvSpPr/>
          <p:nvPr/>
        </p:nvSpPr>
        <p:spPr>
          <a:xfrm>
            <a:off x="6929878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5466000" y="328225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2542851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90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3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9" grpId="0" animBg="1"/>
      <p:bldP spid="10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76895" y="5414409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4187574" y="107166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4187574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5635586" y="251391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7068426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3201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5466000" y="226805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9.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 is made of ___ and ___.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6926807" y="229410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4003658" y="227709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5466000" y="376747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6926807" y="379352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4003658" y="377651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5E1206B-1ABC-4BC6-9A98-90C12D5FBDE9}"/>
              </a:ext>
            </a:extLst>
          </p:cNvPr>
          <p:cNvSpPr/>
          <p:nvPr/>
        </p:nvSpPr>
        <p:spPr>
          <a:xfrm>
            <a:off x="5466000" y="76863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604624-8690-4108-99A7-467EFE82FABB}"/>
              </a:ext>
            </a:extLst>
          </p:cNvPr>
          <p:cNvSpPr/>
          <p:nvPr/>
        </p:nvSpPr>
        <p:spPr>
          <a:xfrm>
            <a:off x="6926807" y="79468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33C4D6B-1950-43EA-8950-0AAF691A4CA5}"/>
              </a:ext>
            </a:extLst>
          </p:cNvPr>
          <p:cNvSpPr/>
          <p:nvPr/>
        </p:nvSpPr>
        <p:spPr>
          <a:xfrm>
            <a:off x="4003658" y="77767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11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8" grpId="0" animBg="1"/>
      <p:bldP spid="19" grpId="0" animBg="1"/>
      <p:bldP spid="2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part of 9?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70D16-F156-4685-B448-4DFE39410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27" r="35160"/>
          <a:stretch/>
        </p:blipFill>
        <p:spPr>
          <a:xfrm>
            <a:off x="8477459" y="1614732"/>
            <a:ext cx="1615668" cy="36285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466176" y="3147004"/>
            <a:ext cx="855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720323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41859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19077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915917" y="2008008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2267397" y="3170834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721003" y="3148502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83442" y="3148502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10557266" y="3170834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9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9.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466176" y="3147004"/>
            <a:ext cx="855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578231" y="2011005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915074" y="3171484"/>
            <a:ext cx="804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82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FB8BF6-F665-4CE4-B8ED-1BC8AE3EA8F3}"/>
              </a:ext>
            </a:extLst>
          </p:cNvPr>
          <p:cNvSpPr txBox="1"/>
          <p:nvPr/>
        </p:nvSpPr>
        <p:spPr>
          <a:xfrm>
            <a:off x="441859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01F170A-B4DB-405D-98EE-3CECEC10B7F0}"/>
              </a:ext>
            </a:extLst>
          </p:cNvPr>
          <p:cNvSpPr txBox="1"/>
          <p:nvPr/>
        </p:nvSpPr>
        <p:spPr>
          <a:xfrm>
            <a:off x="7190778" y="1986526"/>
            <a:ext cx="819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7AC74E-E4D4-4685-AE84-0393C917CA82}"/>
              </a:ext>
            </a:extLst>
          </p:cNvPr>
          <p:cNvSpPr txBox="1"/>
          <p:nvPr/>
        </p:nvSpPr>
        <p:spPr>
          <a:xfrm>
            <a:off x="9915917" y="2008008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91403" y="3169984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728181" y="3144332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6485147" y="3135786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10562808" y="3169984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9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9.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886791"/>
              </p:ext>
            </p:extLst>
          </p:nvPr>
        </p:nvGraphicFramePr>
        <p:xfrm>
          <a:off x="1500931" y="2186306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767516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4383C09C-F917-4A9C-A8C7-2A938358325E}"/>
              </a:ext>
            </a:extLst>
          </p:cNvPr>
          <p:cNvGrpSpPr/>
          <p:nvPr/>
        </p:nvGrpSpPr>
        <p:grpSpPr>
          <a:xfrm>
            <a:off x="3583896" y="2186306"/>
            <a:ext cx="720000" cy="3719656"/>
            <a:chOff x="5745629" y="1478461"/>
            <a:chExt cx="720000" cy="371965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BEF3A8E-019C-48B1-B838-04456AD4F756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B1395F-E551-4B2F-BA20-EEF842E48BF5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D937AD5-E2F1-4DDD-8F2C-661376502AA0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4ADBF85-1FFA-41F3-B5DE-90FA87D44F61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522237" y="319729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3526182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3540843" y="419781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 rot="10800000">
            <a:off x="3522237" y="521211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15922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4309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FDE9423-5DED-4D1F-B7A7-74586ADC38AB}"/>
              </a:ext>
            </a:extLst>
          </p:cNvPr>
          <p:cNvGrpSpPr/>
          <p:nvPr/>
        </p:nvGrpSpPr>
        <p:grpSpPr>
          <a:xfrm>
            <a:off x="7691021" y="2196198"/>
            <a:ext cx="720000" cy="3719656"/>
            <a:chOff x="5745629" y="1478461"/>
            <a:chExt cx="720000" cy="371965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CD0D672-6F6C-431A-AB07-10AF0DA884FA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8F00B9-FFA0-45F1-909A-04679D2D05B2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21D900-9461-4580-945A-3E6DCC65FBEA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4EEFA1-6AD7-49BD-9420-98BC2FB69EF9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 rot="10800000">
            <a:off x="7743783" y="3227310"/>
            <a:ext cx="677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7642154" y="422149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7632322" y="520687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2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542627"/>
              </p:ext>
            </p:extLst>
          </p:nvPr>
        </p:nvGraphicFramePr>
        <p:xfrm>
          <a:off x="1462279" y="2170749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35108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766916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68650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BEF3A8E-019C-48B1-B838-04456AD4F756}"/>
              </a:ext>
            </a:extLst>
          </p:cNvPr>
          <p:cNvSpPr/>
          <p:nvPr/>
        </p:nvSpPr>
        <p:spPr>
          <a:xfrm>
            <a:off x="3540843" y="2196198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B1395F-E551-4B2F-BA20-EEF842E48BF5}"/>
              </a:ext>
            </a:extLst>
          </p:cNvPr>
          <p:cNvSpPr/>
          <p:nvPr/>
        </p:nvSpPr>
        <p:spPr>
          <a:xfrm>
            <a:off x="2330292" y="315411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937AD5-E2F1-4DDD-8F2C-661376502AA0}"/>
              </a:ext>
            </a:extLst>
          </p:cNvPr>
          <p:cNvSpPr/>
          <p:nvPr/>
        </p:nvSpPr>
        <p:spPr>
          <a:xfrm>
            <a:off x="2331394" y="417177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ADBF85-1FFA-41F3-B5DE-90FA87D44F61}"/>
              </a:ext>
            </a:extLst>
          </p:cNvPr>
          <p:cNvSpPr/>
          <p:nvPr/>
        </p:nvSpPr>
        <p:spPr>
          <a:xfrm>
            <a:off x="3540843" y="5184866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48214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2271593" y="315982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2271593" y="416384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>
            <a:off x="3540843" y="520687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17253"/>
              </p:ext>
            </p:extLst>
          </p:nvPr>
        </p:nvGraphicFramePr>
        <p:xfrm>
          <a:off x="6900801" y="2171170"/>
          <a:ext cx="337856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97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23992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06245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54043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61459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CCD0D672-6F6C-431A-AB07-10AF0DA884FA}"/>
              </a:ext>
            </a:extLst>
          </p:cNvPr>
          <p:cNvSpPr/>
          <p:nvPr/>
        </p:nvSpPr>
        <p:spPr>
          <a:xfrm>
            <a:off x="7691021" y="2196198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8F00B9-FFA0-45F1-909A-04679D2D05B2}"/>
              </a:ext>
            </a:extLst>
          </p:cNvPr>
          <p:cNvSpPr/>
          <p:nvPr/>
        </p:nvSpPr>
        <p:spPr>
          <a:xfrm>
            <a:off x="7691021" y="319287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21D900-9461-4580-945A-3E6DCC65FBEA}"/>
              </a:ext>
            </a:extLst>
          </p:cNvPr>
          <p:cNvSpPr/>
          <p:nvPr/>
        </p:nvSpPr>
        <p:spPr>
          <a:xfrm>
            <a:off x="8926494" y="4178170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4EEFA1-6AD7-49BD-9420-98BC2FB69EF9}"/>
              </a:ext>
            </a:extLst>
          </p:cNvPr>
          <p:cNvSpPr/>
          <p:nvPr/>
        </p:nvSpPr>
        <p:spPr>
          <a:xfrm>
            <a:off x="8927160" y="520000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64215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>
            <a:off x="7583455" y="3227310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856951" y="416384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8867795" y="5223714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80289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967116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871040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426938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527340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974588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5216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84878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723018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005903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980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049889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610353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/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80190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61278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29839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51496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737343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723018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068462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7392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64419F-4997-43B4-9E45-90B6E5A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616688"/>
            <a:ext cx="3700868" cy="1949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Mastering Number 2021/22 ncetm.org.uk</a:t>
            </a:r>
            <a:b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/>
              </a:rPr>
            </a:br>
            <a:endParaRPr lang="en-GB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69F86A-74FE-42EA-AB74-BF2CE5847F68}"/>
              </a:ext>
            </a:extLst>
          </p:cNvPr>
          <p:cNvCxnSpPr/>
          <p:nvPr/>
        </p:nvCxnSpPr>
        <p:spPr>
          <a:xfrm>
            <a:off x="710412" y="1122719"/>
            <a:ext cx="13184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2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76895" y="5420490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4187574" y="107166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4187574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5635586" y="251391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7068426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38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80460" y="5415817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5628000" y="2484405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4187574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4187574" y="10512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934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7068426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982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80460" y="5415817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5628000" y="2484405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4187574" y="2493467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4187574" y="1051213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934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7068426" y="106260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09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512399D-39A8-4AB5-A1FC-2BF5D0FB060B}"/>
              </a:ext>
            </a:extLst>
          </p:cNvPr>
          <p:cNvSpPr txBox="1"/>
          <p:nvPr/>
        </p:nvSpPr>
        <p:spPr>
          <a:xfrm>
            <a:off x="3680460" y="5415817"/>
            <a:ext cx="4831080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 is made of _____ and _____ 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_____ and _____ make 9.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0EB6C28-8224-423F-BAC0-541C5A683147}"/>
              </a:ext>
            </a:extLst>
          </p:cNvPr>
          <p:cNvGraphicFramePr>
            <a:graphicFrameLocks noGrp="1"/>
          </p:cNvGraphicFramePr>
          <p:nvPr/>
        </p:nvGraphicFramePr>
        <p:xfrm>
          <a:off x="3936000" y="801234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50500338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227751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97346826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34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2947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94751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A17DD376-E606-452E-895B-9635990A49B8}"/>
              </a:ext>
            </a:extLst>
          </p:cNvPr>
          <p:cNvSpPr/>
          <p:nvPr/>
        </p:nvSpPr>
        <p:spPr>
          <a:xfrm>
            <a:off x="4187574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AEFC79-C295-4F19-B4A5-4BA6A0DE3625}"/>
              </a:ext>
            </a:extLst>
          </p:cNvPr>
          <p:cNvSpPr/>
          <p:nvPr/>
        </p:nvSpPr>
        <p:spPr>
          <a:xfrm>
            <a:off x="5628000" y="1062601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4D165-093F-4AC4-88EF-8A33E2E04A52}"/>
              </a:ext>
            </a:extLst>
          </p:cNvPr>
          <p:cNvSpPr/>
          <p:nvPr/>
        </p:nvSpPr>
        <p:spPr>
          <a:xfrm>
            <a:off x="5628000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29F02D-2ADD-4BF7-80FD-3EB521461FF5}"/>
              </a:ext>
            </a:extLst>
          </p:cNvPr>
          <p:cNvSpPr/>
          <p:nvPr/>
        </p:nvSpPr>
        <p:spPr>
          <a:xfrm>
            <a:off x="4187574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A1813F-33BF-4839-BF69-023E8023FF04}"/>
              </a:ext>
            </a:extLst>
          </p:cNvPr>
          <p:cNvSpPr/>
          <p:nvPr/>
        </p:nvSpPr>
        <p:spPr>
          <a:xfrm>
            <a:off x="5628000" y="2484405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CB3650-CCBC-42CA-854F-0561C1C675A2}"/>
              </a:ext>
            </a:extLst>
          </p:cNvPr>
          <p:cNvSpPr/>
          <p:nvPr/>
        </p:nvSpPr>
        <p:spPr>
          <a:xfrm>
            <a:off x="7068426" y="1051213"/>
            <a:ext cx="936000" cy="9355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9506C9-874D-4A27-B0AA-FEED50889759}"/>
              </a:ext>
            </a:extLst>
          </p:cNvPr>
          <p:cNvSpPr/>
          <p:nvPr/>
        </p:nvSpPr>
        <p:spPr>
          <a:xfrm>
            <a:off x="7068426" y="24934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010CB7E-29D6-4406-872E-55F02220E502}"/>
              </a:ext>
            </a:extLst>
          </p:cNvPr>
          <p:cNvSpPr/>
          <p:nvPr/>
        </p:nvSpPr>
        <p:spPr>
          <a:xfrm>
            <a:off x="4187574" y="2493467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AF778B9-D505-401A-B712-010F5CFD9A99}"/>
              </a:ext>
            </a:extLst>
          </p:cNvPr>
          <p:cNvSpPr/>
          <p:nvPr/>
        </p:nvSpPr>
        <p:spPr>
          <a:xfrm>
            <a:off x="7068426" y="3935721"/>
            <a:ext cx="936000" cy="93553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295641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2B84470B-2605-4134-B090-BBBCADFBD1B2}"/>
</file>

<file path=customXml/itemProps2.xml><?xml version="1.0" encoding="utf-8"?>
<ds:datastoreItem xmlns:ds="http://schemas.openxmlformats.org/officeDocument/2006/customXml" ds:itemID="{DA6DEF80-F784-48BF-864E-CE79FAB98ADB}"/>
</file>

<file path=customXml/itemProps3.xml><?xml version="1.0" encoding="utf-8"?>
<ds:datastoreItem xmlns:ds="http://schemas.openxmlformats.org/officeDocument/2006/customXml" ds:itemID="{9EA47DEF-B703-43A5-915A-FF958CFD1510}"/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1483</Words>
  <Application>Microsoft Office PowerPoint</Application>
  <PresentationFormat>Widescreen</PresentationFormat>
  <Paragraphs>401</Paragraphs>
  <Slides>58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</vt:lpstr>
      <vt:lpstr>Calibri</vt:lpstr>
      <vt:lpstr>Century Gothic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parts?</vt:lpstr>
      <vt:lpstr>What are the hidden parts?</vt:lpstr>
      <vt:lpstr>PowerPoint Presentation</vt:lpstr>
      <vt:lpstr>PowerPoint Presentation</vt:lpstr>
      <vt:lpstr>Complete the missing number calculations. </vt:lpstr>
      <vt:lpstr>Complete the missing number calculations. </vt:lpstr>
      <vt:lpstr>Mastering Number 2021/22 ncetm.org.uk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Donna Cole</cp:lastModifiedBy>
  <cp:revision>7</cp:revision>
  <dcterms:created xsi:type="dcterms:W3CDTF">2021-11-28T06:59:25Z</dcterms:created>
  <dcterms:modified xsi:type="dcterms:W3CDTF">2022-01-19T11:16:17Z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