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1669" r:id="rId2"/>
    <p:sldId id="713" r:id="rId3"/>
    <p:sldId id="1661" r:id="rId4"/>
    <p:sldId id="638" r:id="rId5"/>
    <p:sldId id="675" r:id="rId6"/>
    <p:sldId id="1650" r:id="rId7"/>
    <p:sldId id="1651" r:id="rId8"/>
    <p:sldId id="1652" r:id="rId9"/>
    <p:sldId id="1653" r:id="rId10"/>
    <p:sldId id="738" r:id="rId11"/>
    <p:sldId id="1654" r:id="rId12"/>
    <p:sldId id="1655" r:id="rId13"/>
    <p:sldId id="1656" r:id="rId14"/>
    <p:sldId id="721" r:id="rId15"/>
    <p:sldId id="1657" r:id="rId16"/>
    <p:sldId id="740" r:id="rId17"/>
    <p:sldId id="1658" r:id="rId18"/>
    <p:sldId id="1659" r:id="rId19"/>
    <p:sldId id="733" r:id="rId20"/>
    <p:sldId id="1660" r:id="rId21"/>
    <p:sldId id="735" r:id="rId22"/>
    <p:sldId id="736" r:id="rId23"/>
    <p:sldId id="739" r:id="rId24"/>
    <p:sldId id="861" r:id="rId25"/>
    <p:sldId id="676" r:id="rId26"/>
    <p:sldId id="686" r:id="rId27"/>
    <p:sldId id="688" r:id="rId28"/>
    <p:sldId id="687" r:id="rId29"/>
    <p:sldId id="684" r:id="rId30"/>
    <p:sldId id="685" r:id="rId31"/>
    <p:sldId id="683" r:id="rId32"/>
    <p:sldId id="874" r:id="rId33"/>
    <p:sldId id="647" r:id="rId34"/>
    <p:sldId id="1662" r:id="rId35"/>
    <p:sldId id="1663" r:id="rId36"/>
    <p:sldId id="1664" r:id="rId37"/>
    <p:sldId id="1665" r:id="rId38"/>
    <p:sldId id="1666" r:id="rId39"/>
    <p:sldId id="1667" r:id="rId40"/>
    <p:sldId id="1647" r:id="rId41"/>
    <p:sldId id="894" r:id="rId42"/>
    <p:sldId id="1668" r:id="rId43"/>
    <p:sldId id="1648" r:id="rId44"/>
    <p:sldId id="1649" r:id="rId45"/>
    <p:sldId id="672" r:id="rId46"/>
    <p:sldId id="1670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B0C93-7054-416B-9E0C-79031CC0AF90}" v="2" dt="2022-01-19T11:11:14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36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55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2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57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168B0C93-7054-416B-9E0C-79031CC0AF90}"/>
    <pc:docChg chg="custSel addSld delSld modSld">
      <pc:chgData name="Donna Cole" userId="36e63e46-7f0e-4c72-a341-f5fc518a0358" providerId="ADAL" clId="{168B0C93-7054-416B-9E0C-79031CC0AF90}" dt="2022-01-19T11:13:33.470" v="63" actId="313"/>
      <pc:docMkLst>
        <pc:docMk/>
      </pc:docMkLst>
      <pc:sldChg chg="del">
        <pc:chgData name="Donna Cole" userId="36e63e46-7f0e-4c72-a341-f5fc518a0358" providerId="ADAL" clId="{168B0C93-7054-416B-9E0C-79031CC0AF90}" dt="2022-01-19T11:11:04.184" v="27" actId="2696"/>
        <pc:sldMkLst>
          <pc:docMk/>
          <pc:sldMk cId="2302511847" sldId="270"/>
        </pc:sldMkLst>
      </pc:sldChg>
      <pc:sldChg chg="modSp mod">
        <pc:chgData name="Donna Cole" userId="36e63e46-7f0e-4c72-a341-f5fc518a0358" providerId="ADAL" clId="{168B0C93-7054-416B-9E0C-79031CC0AF90}" dt="2022-01-19T11:12:25.435" v="32" actId="2710"/>
        <pc:sldMkLst>
          <pc:docMk/>
          <pc:sldMk cId="1852379671" sldId="638"/>
        </pc:sldMkLst>
        <pc:spChg chg="mod">
          <ac:chgData name="Donna Cole" userId="36e63e46-7f0e-4c72-a341-f5fc518a0358" providerId="ADAL" clId="{168B0C93-7054-416B-9E0C-79031CC0AF90}" dt="2022-01-19T11:12:25.435" v="32" actId="2710"/>
          <ac:spMkLst>
            <pc:docMk/>
            <pc:sldMk cId="1852379671" sldId="638"/>
            <ac:spMk id="16" creationId="{847FFD51-E2B4-45FB-8533-2D1C4F873574}"/>
          </ac:spMkLst>
        </pc:spChg>
      </pc:sldChg>
      <pc:sldChg chg="modSp mod">
        <pc:chgData name="Donna Cole" userId="36e63e46-7f0e-4c72-a341-f5fc518a0358" providerId="ADAL" clId="{168B0C93-7054-416B-9E0C-79031CC0AF90}" dt="2022-01-18T09:46:13.113" v="11" actId="948"/>
        <pc:sldMkLst>
          <pc:docMk/>
          <pc:sldMk cId="1445109941" sldId="647"/>
        </pc:sldMkLst>
        <pc:spChg chg="mod">
          <ac:chgData name="Donna Cole" userId="36e63e46-7f0e-4c72-a341-f5fc518a0358" providerId="ADAL" clId="{168B0C93-7054-416B-9E0C-79031CC0AF90}" dt="2022-01-18T09:46:13.113" v="11" actId="948"/>
          <ac:spMkLst>
            <pc:docMk/>
            <pc:sldMk cId="1445109941" sldId="64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9T11:11:43.212" v="31" actId="20577"/>
        <pc:sldMkLst>
          <pc:docMk/>
          <pc:sldMk cId="1353562354" sldId="713"/>
        </pc:sldMkLst>
        <pc:spChg chg="mod">
          <ac:chgData name="Donna Cole" userId="36e63e46-7f0e-4c72-a341-f5fc518a0358" providerId="ADAL" clId="{168B0C93-7054-416B-9E0C-79031CC0AF90}" dt="2022-01-19T11:11:43.212" v="31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modSp mod">
        <pc:chgData name="Donna Cole" userId="36e63e46-7f0e-4c72-a341-f5fc518a0358" providerId="ADAL" clId="{168B0C93-7054-416B-9E0C-79031CC0AF90}" dt="2022-01-19T11:13:20.272" v="52" actId="313"/>
        <pc:sldMkLst>
          <pc:docMk/>
          <pc:sldMk cId="2425801926" sldId="721"/>
        </pc:sldMkLst>
        <pc:spChg chg="mod">
          <ac:chgData name="Donna Cole" userId="36e63e46-7f0e-4c72-a341-f5fc518a0358" providerId="ADAL" clId="{168B0C93-7054-416B-9E0C-79031CC0AF90}" dt="2022-01-19T11:13:20.272" v="52" actId="313"/>
          <ac:spMkLst>
            <pc:docMk/>
            <pc:sldMk cId="2425801926" sldId="72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2.891" v="57" actId="313"/>
        <pc:sldMkLst>
          <pc:docMk/>
          <pc:sldMk cId="24614615" sldId="733"/>
        </pc:sldMkLst>
        <pc:spChg chg="mod">
          <ac:chgData name="Donna Cole" userId="36e63e46-7f0e-4c72-a341-f5fc518a0358" providerId="ADAL" clId="{168B0C93-7054-416B-9E0C-79031CC0AF90}" dt="2022-01-19T11:13:22.891" v="57" actId="313"/>
          <ac:spMkLst>
            <pc:docMk/>
            <pc:sldMk cId="24614615" sldId="73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4.191" v="59" actId="313"/>
        <pc:sldMkLst>
          <pc:docMk/>
          <pc:sldMk cId="252720352" sldId="735"/>
        </pc:sldMkLst>
        <pc:spChg chg="mod">
          <ac:chgData name="Donna Cole" userId="36e63e46-7f0e-4c72-a341-f5fc518a0358" providerId="ADAL" clId="{168B0C93-7054-416B-9E0C-79031CC0AF90}" dt="2022-01-19T11:13:24.191" v="59" actId="313"/>
          <ac:spMkLst>
            <pc:docMk/>
            <pc:sldMk cId="252720352" sldId="73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4.917" v="60" actId="313"/>
        <pc:sldMkLst>
          <pc:docMk/>
          <pc:sldMk cId="1122594340" sldId="736"/>
        </pc:sldMkLst>
        <pc:spChg chg="mod">
          <ac:chgData name="Donna Cole" userId="36e63e46-7f0e-4c72-a341-f5fc518a0358" providerId="ADAL" clId="{168B0C93-7054-416B-9E0C-79031CC0AF90}" dt="2022-01-19T11:13:24.917" v="60" actId="313"/>
          <ac:spMkLst>
            <pc:docMk/>
            <pc:sldMk cId="1122594340" sldId="73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2:52.820" v="42" actId="20577"/>
        <pc:sldMkLst>
          <pc:docMk/>
          <pc:sldMk cId="4070442338" sldId="738"/>
        </pc:sldMkLst>
        <pc:spChg chg="mod">
          <ac:chgData name="Donna Cole" userId="36e63e46-7f0e-4c72-a341-f5fc518a0358" providerId="ADAL" clId="{168B0C93-7054-416B-9E0C-79031CC0AF90}" dt="2022-01-19T11:12:52.820" v="42" actId="20577"/>
          <ac:spMkLst>
            <pc:docMk/>
            <pc:sldMk cId="4070442338" sldId="73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5.506" v="61" actId="313"/>
        <pc:sldMkLst>
          <pc:docMk/>
          <pc:sldMk cId="3511721620" sldId="739"/>
        </pc:sldMkLst>
        <pc:spChg chg="mod">
          <ac:chgData name="Donna Cole" userId="36e63e46-7f0e-4c72-a341-f5fc518a0358" providerId="ADAL" clId="{168B0C93-7054-416B-9E0C-79031CC0AF90}" dt="2022-01-19T11:13:25.506" v="61" actId="313"/>
          <ac:spMkLst>
            <pc:docMk/>
            <pc:sldMk cId="3511721620" sldId="73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1.305" v="54" actId="313"/>
        <pc:sldMkLst>
          <pc:docMk/>
          <pc:sldMk cId="739049782" sldId="740"/>
        </pc:sldMkLst>
        <pc:spChg chg="mod">
          <ac:chgData name="Donna Cole" userId="36e63e46-7f0e-4c72-a341-f5fc518a0358" providerId="ADAL" clId="{168B0C93-7054-416B-9E0C-79031CC0AF90}" dt="2022-01-19T11:13:21.305" v="54" actId="313"/>
          <ac:spMkLst>
            <pc:docMk/>
            <pc:sldMk cId="739049782" sldId="74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32.186" v="62" actId="313"/>
        <pc:sldMkLst>
          <pc:docMk/>
          <pc:sldMk cId="17412750" sldId="894"/>
        </pc:sldMkLst>
        <pc:spChg chg="mod">
          <ac:chgData name="Donna Cole" userId="36e63e46-7f0e-4c72-a341-f5fc518a0358" providerId="ADAL" clId="{168B0C93-7054-416B-9E0C-79031CC0AF90}" dt="2022-01-19T11:13:32.186" v="62" actId="313"/>
          <ac:spMkLst>
            <pc:docMk/>
            <pc:sldMk cId="17412750" sldId="894"/>
            <ac:spMk id="24" creationId="{9194259B-9EBC-498E-BB53-AF3F211598FC}"/>
          </ac:spMkLst>
        </pc:spChg>
      </pc:sldChg>
      <pc:sldChg chg="modSp mod">
        <pc:chgData name="Donna Cole" userId="36e63e46-7f0e-4c72-a341-f5fc518a0358" providerId="ADAL" clId="{168B0C93-7054-416B-9E0C-79031CC0AF90}" dt="2022-01-19T11:12:36.016" v="34" actId="20577"/>
        <pc:sldMkLst>
          <pc:docMk/>
          <pc:sldMk cId="2688255432" sldId="1650"/>
        </pc:sldMkLst>
        <pc:spChg chg="mod">
          <ac:chgData name="Donna Cole" userId="36e63e46-7f0e-4c72-a341-f5fc518a0358" providerId="ADAL" clId="{168B0C93-7054-416B-9E0C-79031CC0AF90}" dt="2022-01-19T11:12:36.016" v="34" actId="20577"/>
          <ac:spMkLst>
            <pc:docMk/>
            <pc:sldMk cId="2688255432" sldId="165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2:40.158" v="36" actId="20577"/>
        <pc:sldMkLst>
          <pc:docMk/>
          <pc:sldMk cId="2902803486" sldId="1651"/>
        </pc:sldMkLst>
        <pc:spChg chg="mod">
          <ac:chgData name="Donna Cole" userId="36e63e46-7f0e-4c72-a341-f5fc518a0358" providerId="ADAL" clId="{168B0C93-7054-416B-9E0C-79031CC0AF90}" dt="2022-01-19T11:12:40.158" v="36" actId="20577"/>
          <ac:spMkLst>
            <pc:docMk/>
            <pc:sldMk cId="2902803486" sldId="165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2:44.018" v="38" actId="20577"/>
        <pc:sldMkLst>
          <pc:docMk/>
          <pc:sldMk cId="3560853930" sldId="1652"/>
        </pc:sldMkLst>
        <pc:spChg chg="mod">
          <ac:chgData name="Donna Cole" userId="36e63e46-7f0e-4c72-a341-f5fc518a0358" providerId="ADAL" clId="{168B0C93-7054-416B-9E0C-79031CC0AF90}" dt="2022-01-19T11:12:44.018" v="38" actId="20577"/>
          <ac:spMkLst>
            <pc:docMk/>
            <pc:sldMk cId="3560853930" sldId="165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2:49.270" v="40" actId="20577"/>
        <pc:sldMkLst>
          <pc:docMk/>
          <pc:sldMk cId="2618260736" sldId="1653"/>
        </pc:sldMkLst>
        <pc:spChg chg="mod">
          <ac:chgData name="Donna Cole" userId="36e63e46-7f0e-4c72-a341-f5fc518a0358" providerId="ADAL" clId="{168B0C93-7054-416B-9E0C-79031CC0AF90}" dt="2022-01-19T11:12:49.270" v="40" actId="20577"/>
          <ac:spMkLst>
            <pc:docMk/>
            <pc:sldMk cId="2618260736" sldId="165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2:58.630" v="48" actId="20577"/>
        <pc:sldMkLst>
          <pc:docMk/>
          <pc:sldMk cId="633467146" sldId="1654"/>
        </pc:sldMkLst>
        <pc:spChg chg="mod">
          <ac:chgData name="Donna Cole" userId="36e63e46-7f0e-4c72-a341-f5fc518a0358" providerId="ADAL" clId="{168B0C93-7054-416B-9E0C-79031CC0AF90}" dt="2022-01-19T11:12:58.630" v="48" actId="20577"/>
          <ac:spMkLst>
            <pc:docMk/>
            <pc:sldMk cId="633467146" sldId="1654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02.714" v="50" actId="20577"/>
        <pc:sldMkLst>
          <pc:docMk/>
          <pc:sldMk cId="3701864595" sldId="1655"/>
        </pc:sldMkLst>
        <pc:spChg chg="mod">
          <ac:chgData name="Donna Cole" userId="36e63e46-7f0e-4c72-a341-f5fc518a0358" providerId="ADAL" clId="{168B0C93-7054-416B-9E0C-79031CC0AF90}" dt="2022-01-19T11:13:02.714" v="50" actId="20577"/>
          <ac:spMkLst>
            <pc:docMk/>
            <pc:sldMk cId="3701864595" sldId="165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19.208" v="51" actId="313"/>
        <pc:sldMkLst>
          <pc:docMk/>
          <pc:sldMk cId="1021634906" sldId="1656"/>
        </pc:sldMkLst>
        <pc:spChg chg="mod">
          <ac:chgData name="Donna Cole" userId="36e63e46-7f0e-4c72-a341-f5fc518a0358" providerId="ADAL" clId="{168B0C93-7054-416B-9E0C-79031CC0AF90}" dt="2022-01-19T11:13:19.208" v="51" actId="313"/>
          <ac:spMkLst>
            <pc:docMk/>
            <pc:sldMk cId="1021634906" sldId="165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0.814" v="53" actId="313"/>
        <pc:sldMkLst>
          <pc:docMk/>
          <pc:sldMk cId="2665197068" sldId="1657"/>
        </pc:sldMkLst>
        <pc:spChg chg="mod">
          <ac:chgData name="Donna Cole" userId="36e63e46-7f0e-4c72-a341-f5fc518a0358" providerId="ADAL" clId="{168B0C93-7054-416B-9E0C-79031CC0AF90}" dt="2022-01-19T11:13:20.814" v="53" actId="313"/>
          <ac:spMkLst>
            <pc:docMk/>
            <pc:sldMk cId="2665197068" sldId="165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1.889" v="55" actId="313"/>
        <pc:sldMkLst>
          <pc:docMk/>
          <pc:sldMk cId="2918826137" sldId="1658"/>
        </pc:sldMkLst>
        <pc:spChg chg="mod">
          <ac:chgData name="Donna Cole" userId="36e63e46-7f0e-4c72-a341-f5fc518a0358" providerId="ADAL" clId="{168B0C93-7054-416B-9E0C-79031CC0AF90}" dt="2022-01-19T11:13:21.889" v="55" actId="313"/>
          <ac:spMkLst>
            <pc:docMk/>
            <pc:sldMk cId="2918826137" sldId="165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2.360" v="56" actId="313"/>
        <pc:sldMkLst>
          <pc:docMk/>
          <pc:sldMk cId="2381795275" sldId="1659"/>
        </pc:sldMkLst>
        <pc:spChg chg="mod">
          <ac:chgData name="Donna Cole" userId="36e63e46-7f0e-4c72-a341-f5fc518a0358" providerId="ADAL" clId="{168B0C93-7054-416B-9E0C-79031CC0AF90}" dt="2022-01-19T11:13:22.360" v="56" actId="313"/>
          <ac:spMkLst>
            <pc:docMk/>
            <pc:sldMk cId="2381795275" sldId="165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9T11:13:23.338" v="58" actId="313"/>
        <pc:sldMkLst>
          <pc:docMk/>
          <pc:sldMk cId="2460484350" sldId="1660"/>
        </pc:sldMkLst>
        <pc:spChg chg="mod">
          <ac:chgData name="Donna Cole" userId="36e63e46-7f0e-4c72-a341-f5fc518a0358" providerId="ADAL" clId="{168B0C93-7054-416B-9E0C-79031CC0AF90}" dt="2022-01-19T11:13:23.338" v="58" actId="313"/>
          <ac:spMkLst>
            <pc:docMk/>
            <pc:sldMk cId="2460484350" sldId="166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168B0C93-7054-416B-9E0C-79031CC0AF90}" dt="2022-01-18T09:46:45.156" v="12" actId="2710"/>
        <pc:sldMkLst>
          <pc:docMk/>
          <pc:sldMk cId="3952708619" sldId="1662"/>
        </pc:sldMkLst>
        <pc:spChg chg="mod">
          <ac:chgData name="Donna Cole" userId="36e63e46-7f0e-4c72-a341-f5fc518a0358" providerId="ADAL" clId="{168B0C93-7054-416B-9E0C-79031CC0AF90}" dt="2022-01-18T09:46:45.156" v="12" actId="2710"/>
          <ac:spMkLst>
            <pc:docMk/>
            <pc:sldMk cId="3952708619" sldId="1662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8T09:46:50.842" v="13" actId="2710"/>
        <pc:sldMkLst>
          <pc:docMk/>
          <pc:sldMk cId="3361335297" sldId="1663"/>
        </pc:sldMkLst>
        <pc:spChg chg="mod">
          <ac:chgData name="Donna Cole" userId="36e63e46-7f0e-4c72-a341-f5fc518a0358" providerId="ADAL" clId="{168B0C93-7054-416B-9E0C-79031CC0AF90}" dt="2022-01-18T09:46:50.842" v="13" actId="2710"/>
          <ac:spMkLst>
            <pc:docMk/>
            <pc:sldMk cId="3361335297" sldId="1663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8T09:46:56.172" v="14" actId="2710"/>
        <pc:sldMkLst>
          <pc:docMk/>
          <pc:sldMk cId="1580150743" sldId="1664"/>
        </pc:sldMkLst>
        <pc:spChg chg="mod">
          <ac:chgData name="Donna Cole" userId="36e63e46-7f0e-4c72-a341-f5fc518a0358" providerId="ADAL" clId="{168B0C93-7054-416B-9E0C-79031CC0AF90}" dt="2022-01-18T09:46:56.172" v="14" actId="2710"/>
          <ac:spMkLst>
            <pc:docMk/>
            <pc:sldMk cId="1580150743" sldId="1664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8T09:47:02.899" v="15" actId="2710"/>
        <pc:sldMkLst>
          <pc:docMk/>
          <pc:sldMk cId="2471316834" sldId="1665"/>
        </pc:sldMkLst>
        <pc:spChg chg="mod">
          <ac:chgData name="Donna Cole" userId="36e63e46-7f0e-4c72-a341-f5fc518a0358" providerId="ADAL" clId="{168B0C93-7054-416B-9E0C-79031CC0AF90}" dt="2022-01-18T09:47:02.899" v="15" actId="2710"/>
          <ac:spMkLst>
            <pc:docMk/>
            <pc:sldMk cId="2471316834" sldId="1665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8T09:47:08.084" v="16" actId="2710"/>
        <pc:sldMkLst>
          <pc:docMk/>
          <pc:sldMk cId="916186461" sldId="1666"/>
        </pc:sldMkLst>
        <pc:spChg chg="mod">
          <ac:chgData name="Donna Cole" userId="36e63e46-7f0e-4c72-a341-f5fc518a0358" providerId="ADAL" clId="{168B0C93-7054-416B-9E0C-79031CC0AF90}" dt="2022-01-18T09:47:08.084" v="16" actId="2710"/>
          <ac:spMkLst>
            <pc:docMk/>
            <pc:sldMk cId="916186461" sldId="1666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8T09:47:15.143" v="17" actId="2710"/>
        <pc:sldMkLst>
          <pc:docMk/>
          <pc:sldMk cId="695245840" sldId="1667"/>
        </pc:sldMkLst>
        <pc:spChg chg="mod">
          <ac:chgData name="Donna Cole" userId="36e63e46-7f0e-4c72-a341-f5fc518a0358" providerId="ADAL" clId="{168B0C93-7054-416B-9E0C-79031CC0AF90}" dt="2022-01-18T09:47:15.143" v="17" actId="2710"/>
          <ac:spMkLst>
            <pc:docMk/>
            <pc:sldMk cId="695245840" sldId="166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168B0C93-7054-416B-9E0C-79031CC0AF90}" dt="2022-01-19T11:13:33.470" v="63" actId="313"/>
        <pc:sldMkLst>
          <pc:docMk/>
          <pc:sldMk cId="1878839061" sldId="1668"/>
        </pc:sldMkLst>
        <pc:spChg chg="mod">
          <ac:chgData name="Donna Cole" userId="36e63e46-7f0e-4c72-a341-f5fc518a0358" providerId="ADAL" clId="{168B0C93-7054-416B-9E0C-79031CC0AF90}" dt="2022-01-19T11:13:33.470" v="63" actId="313"/>
          <ac:spMkLst>
            <pc:docMk/>
            <pc:sldMk cId="1878839061" sldId="1668"/>
            <ac:spMk id="24" creationId="{9194259B-9EBC-498E-BB53-AF3F211598FC}"/>
          </ac:spMkLst>
        </pc:spChg>
      </pc:sldChg>
      <pc:sldChg chg="modSp add mod">
        <pc:chgData name="Donna Cole" userId="36e63e46-7f0e-4c72-a341-f5fc518a0358" providerId="ADAL" clId="{168B0C93-7054-416B-9E0C-79031CC0AF90}" dt="2022-01-19T11:11:08.458" v="28" actId="20577"/>
        <pc:sldMkLst>
          <pc:docMk/>
          <pc:sldMk cId="3778742550" sldId="1669"/>
        </pc:sldMkLst>
        <pc:spChg chg="mod">
          <ac:chgData name="Donna Cole" userId="36e63e46-7f0e-4c72-a341-f5fc518a0358" providerId="ADAL" clId="{168B0C93-7054-416B-9E0C-79031CC0AF90}" dt="2022-01-19T11:11:08.458" v="28" actId="20577"/>
          <ac:spMkLst>
            <pc:docMk/>
            <pc:sldMk cId="3778742550" sldId="1669"/>
            <ac:spMk id="5" creationId="{3A414F15-4475-46BC-891F-4525F28A5729}"/>
          </ac:spMkLst>
        </pc:spChg>
      </pc:sldChg>
      <pc:sldChg chg="add">
        <pc:chgData name="Donna Cole" userId="36e63e46-7f0e-4c72-a341-f5fc518a0358" providerId="ADAL" clId="{168B0C93-7054-416B-9E0C-79031CC0AF90}" dt="2022-01-19T11:11:14.976" v="29"/>
        <pc:sldMkLst>
          <pc:docMk/>
          <pc:sldMk cId="1334728228" sldId="16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9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759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545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348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194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404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002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897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7288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3527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410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05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02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529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468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939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603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69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of 8 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52116" y="23570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52117" y="360248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44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467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864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4998076" y="485436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255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634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05650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28763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801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05650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28763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197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05650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28763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49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28763" y="23570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28763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826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795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1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600" dirty="0"/>
              <a:t>This set of slides includes a selection of tasks for the children to re-visit bonds of 8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‘8 is made of 3 and …’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and the children respond with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‘… </a:t>
            </a:r>
            <a:r>
              <a:rPr lang="en-GB" sz="2400" i="1" u="sng" dirty="0">
                <a:ea typeface="+mn-ea"/>
              </a:rPr>
              <a:t>5;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400" b="0" i="1" dirty="0">
                <a:ea typeface="+mn-ea"/>
              </a:rPr>
              <a:t>3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lang="en-GB" sz="2400" i="1" u="sng" dirty="0">
                <a:ea typeface="+mn-ea"/>
              </a:rPr>
              <a:t>5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</a:t>
            </a:r>
            <a:r>
              <a:rPr lang="en-GB" sz="2400" b="0" i="1" dirty="0">
                <a:ea typeface="+mn-ea"/>
              </a:rPr>
              <a:t>8.’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5 on one row then two rows of the rekenrek: start with </a:t>
            </a:r>
            <a:r>
              <a:rPr lang="en-US" sz="2400" b="0" i="1" dirty="0"/>
              <a:t>‘one push 5, now what do you need to make 8?’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8 cubes and a cloth or bag.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the dot patterns to identify the bonds of 8.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any 8 objects and a cloth to hide some of the objects.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597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43554" y="3597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484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52116" y="23570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52117" y="360248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20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594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5400000">
            <a:off x="3776808" y="235701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5400000">
            <a:off x="5052116" y="23570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5400000">
            <a:off x="6280959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5400000">
            <a:off x="7509801" y="235701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5400000">
            <a:off x="3776808" y="3602488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5400000">
            <a:off x="5052117" y="360248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5400000">
            <a:off x="6280959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5400000">
            <a:off x="7509801" y="36024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721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254317" y="1353068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‘8 or NOT 8?’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8C1A65-E27D-4B71-A10D-E087D26636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 r="72718"/>
          <a:stretch/>
        </p:blipFill>
        <p:spPr>
          <a:xfrm>
            <a:off x="8550763" y="2663496"/>
            <a:ext cx="1550910" cy="344482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9E3B70-15CC-4D7E-80F7-CF585278AE06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782420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459130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3782419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9570239" y="185406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7246949" y="382676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8408594" y="286967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65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5176" y="5296827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93033E84-4E12-479F-8E7B-846B75B6CED7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C38041-3AC8-4C42-85F4-1B233483BE9E}"/>
              </a:ext>
            </a:extLst>
          </p:cNvPr>
          <p:cNvSpPr/>
          <p:nvPr/>
        </p:nvSpPr>
        <p:spPr>
          <a:xfrm rot="5400000">
            <a:off x="3782420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B57693D-1A46-48A4-A3A2-33CB48DC5541}"/>
              </a:ext>
            </a:extLst>
          </p:cNvPr>
          <p:cNvSpPr/>
          <p:nvPr/>
        </p:nvSpPr>
        <p:spPr>
          <a:xfrm rot="5400000">
            <a:off x="1459130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0586E6-BBD0-4C11-B88D-0A2B59E8A3A6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82E945E-4A6C-45B3-AF8F-0A70F11076F2}"/>
              </a:ext>
            </a:extLst>
          </p:cNvPr>
          <p:cNvSpPr/>
          <p:nvPr/>
        </p:nvSpPr>
        <p:spPr>
          <a:xfrm rot="5400000">
            <a:off x="3782419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F63E07B-13C9-4B30-B03C-D839326557BF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F6968EB-F6BE-4709-9B00-82E3D254B312}"/>
              </a:ext>
            </a:extLst>
          </p:cNvPr>
          <p:cNvSpPr/>
          <p:nvPr/>
        </p:nvSpPr>
        <p:spPr>
          <a:xfrm rot="5400000">
            <a:off x="9570239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F5EE302-622B-4805-A7AC-8E15F562F431}"/>
              </a:ext>
            </a:extLst>
          </p:cNvPr>
          <p:cNvSpPr/>
          <p:nvPr/>
        </p:nvSpPr>
        <p:spPr>
          <a:xfrm rot="5400000">
            <a:off x="7246949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C429064-F597-42F5-A906-2292670D8CA9}"/>
              </a:ext>
            </a:extLst>
          </p:cNvPr>
          <p:cNvSpPr/>
          <p:nvPr/>
        </p:nvSpPr>
        <p:spPr>
          <a:xfrm rot="5400000">
            <a:off x="9570238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F25AC51-2AE1-4060-AC6D-8545DDB171E3}"/>
              </a:ext>
            </a:extLst>
          </p:cNvPr>
          <p:cNvSpPr/>
          <p:nvPr/>
        </p:nvSpPr>
        <p:spPr>
          <a:xfrm rot="5400000">
            <a:off x="7246949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46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6823" y="5360540"/>
            <a:ext cx="914400" cy="914400"/>
          </a:xfrm>
          <a:prstGeom prst="rect">
            <a:avLst/>
          </a:prstGeom>
        </p:spPr>
      </p:pic>
      <p:sp>
        <p:nvSpPr>
          <p:cNvPr id="16" name="Title 2">
            <a:extLst>
              <a:ext uri="{FF2B5EF4-FFF2-40B4-BE49-F238E27FC236}">
                <a16:creationId xmlns:a16="http://schemas.microsoft.com/office/drawing/2014/main" id="{AC994ECF-2F58-4857-803A-F5269A39EFD4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D63A59A-E1A6-4801-A641-DB183ECAEEED}"/>
              </a:ext>
            </a:extLst>
          </p:cNvPr>
          <p:cNvSpPr/>
          <p:nvPr/>
        </p:nvSpPr>
        <p:spPr>
          <a:xfrm rot="5400000">
            <a:off x="4657492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A2A5F91-B563-4F04-BD58-86F8BCC6F323}"/>
              </a:ext>
            </a:extLst>
          </p:cNvPr>
          <p:cNvSpPr/>
          <p:nvPr/>
        </p:nvSpPr>
        <p:spPr>
          <a:xfrm rot="5400000">
            <a:off x="2334202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11E69A2-6B7F-4F5A-BA93-32CD194FDF5E}"/>
              </a:ext>
            </a:extLst>
          </p:cNvPr>
          <p:cNvSpPr/>
          <p:nvPr/>
        </p:nvSpPr>
        <p:spPr>
          <a:xfrm rot="5400000">
            <a:off x="3495847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69AD8C2-C078-481C-B597-3151A64A3893}"/>
              </a:ext>
            </a:extLst>
          </p:cNvPr>
          <p:cNvSpPr/>
          <p:nvPr/>
        </p:nvSpPr>
        <p:spPr>
          <a:xfrm rot="5400000">
            <a:off x="4657491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659A830-3227-4690-9144-D0179E07137F}"/>
              </a:ext>
            </a:extLst>
          </p:cNvPr>
          <p:cNvSpPr/>
          <p:nvPr/>
        </p:nvSpPr>
        <p:spPr>
          <a:xfrm rot="5400000">
            <a:off x="2334202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10EC3EC-25D9-437B-835E-3C6DD4467DE4}"/>
              </a:ext>
            </a:extLst>
          </p:cNvPr>
          <p:cNvSpPr/>
          <p:nvPr/>
        </p:nvSpPr>
        <p:spPr>
          <a:xfrm rot="5400000">
            <a:off x="6585703" y="38052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B337FC0-6952-4639-9380-B6AA58B52009}"/>
              </a:ext>
            </a:extLst>
          </p:cNvPr>
          <p:cNvSpPr/>
          <p:nvPr/>
        </p:nvSpPr>
        <p:spPr>
          <a:xfrm rot="5400000">
            <a:off x="7747348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252FD8A-18FB-4840-BA4A-A9CAFA5E00CB}"/>
              </a:ext>
            </a:extLst>
          </p:cNvPr>
          <p:cNvSpPr/>
          <p:nvPr/>
        </p:nvSpPr>
        <p:spPr>
          <a:xfrm rot="5400000">
            <a:off x="6585703" y="18344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5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8766" y="5360540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E7D008E-D3EC-4B55-9FEC-A8C7A99666C0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F443EC2-DF6F-4852-9C40-D1C84B264282}"/>
              </a:ext>
            </a:extLst>
          </p:cNvPr>
          <p:cNvSpPr/>
          <p:nvPr/>
        </p:nvSpPr>
        <p:spPr>
          <a:xfrm rot="5400000">
            <a:off x="9570239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355A99-537C-4D6A-8314-AD80FB843030}"/>
              </a:ext>
            </a:extLst>
          </p:cNvPr>
          <p:cNvSpPr/>
          <p:nvPr/>
        </p:nvSpPr>
        <p:spPr>
          <a:xfrm rot="5400000">
            <a:off x="7246949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58BFBA9-8F89-449F-A75E-51858E51D0C5}"/>
              </a:ext>
            </a:extLst>
          </p:cNvPr>
          <p:cNvSpPr/>
          <p:nvPr/>
        </p:nvSpPr>
        <p:spPr>
          <a:xfrm rot="5400000">
            <a:off x="8408594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25BA235-942B-4B9B-AE4F-E542A8387DD9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C42E2D9-DC81-4B4F-A328-F17DF875F143}"/>
              </a:ext>
            </a:extLst>
          </p:cNvPr>
          <p:cNvSpPr/>
          <p:nvPr/>
        </p:nvSpPr>
        <p:spPr>
          <a:xfrm rot="5400000">
            <a:off x="3782419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631A55D-7579-40E2-8047-288B11D81B0B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0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4165" y="5110805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14D54ECB-0667-40C5-9367-5D9E5578828E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850C9C4-7537-40B2-9A9F-6ED7FC756DE3}"/>
              </a:ext>
            </a:extLst>
          </p:cNvPr>
          <p:cNvSpPr/>
          <p:nvPr/>
        </p:nvSpPr>
        <p:spPr>
          <a:xfrm rot="5400000">
            <a:off x="4363243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5A3689E-A752-4A77-993A-874E80C544D7}"/>
              </a:ext>
            </a:extLst>
          </p:cNvPr>
          <p:cNvSpPr/>
          <p:nvPr/>
        </p:nvSpPr>
        <p:spPr>
          <a:xfrm rot="5400000">
            <a:off x="2039953" y="38052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40FCAAE-8707-4396-84DB-50DF84EE331E}"/>
              </a:ext>
            </a:extLst>
          </p:cNvPr>
          <p:cNvSpPr/>
          <p:nvPr/>
        </p:nvSpPr>
        <p:spPr>
          <a:xfrm rot="5400000">
            <a:off x="4363242" y="381044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25C0922-99FA-4AAE-A72F-30A6CFDC15D8}"/>
              </a:ext>
            </a:extLst>
          </p:cNvPr>
          <p:cNvSpPr/>
          <p:nvPr/>
        </p:nvSpPr>
        <p:spPr>
          <a:xfrm rot="5400000">
            <a:off x="2039953" y="18344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590389C-0983-480B-A52F-DA01BEC61258}"/>
              </a:ext>
            </a:extLst>
          </p:cNvPr>
          <p:cNvSpPr/>
          <p:nvPr/>
        </p:nvSpPr>
        <p:spPr>
          <a:xfrm rot="5400000">
            <a:off x="8989418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12E981-211A-4A80-9EAD-6A2A3387652E}"/>
              </a:ext>
            </a:extLst>
          </p:cNvPr>
          <p:cNvSpPr/>
          <p:nvPr/>
        </p:nvSpPr>
        <p:spPr>
          <a:xfrm rot="5400000">
            <a:off x="6666128" y="38052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C92A3D-95ED-48F1-981A-7BCEA0B3D226}"/>
              </a:ext>
            </a:extLst>
          </p:cNvPr>
          <p:cNvSpPr/>
          <p:nvPr/>
        </p:nvSpPr>
        <p:spPr>
          <a:xfrm rot="5400000">
            <a:off x="8989417" y="381044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23780C7-F84C-483D-BDFE-F3CB2C7F5A3D}"/>
              </a:ext>
            </a:extLst>
          </p:cNvPr>
          <p:cNvSpPr/>
          <p:nvPr/>
        </p:nvSpPr>
        <p:spPr>
          <a:xfrm rot="5400000">
            <a:off x="6666128" y="18344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0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B0CD70-60D0-4ADE-906C-D952506B98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 r="72718"/>
          <a:stretch/>
        </p:blipFill>
        <p:spPr>
          <a:xfrm>
            <a:off x="8550763" y="2663496"/>
            <a:ext cx="1550910" cy="3444823"/>
          </a:xfrm>
          <a:prstGeom prst="rect">
            <a:avLst/>
          </a:prstGeom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EB7B9DC7-0A53-4A9F-89AC-1EF63B806410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find </a:t>
            </a:r>
            <a:r>
              <a:rPr lang="en-US" sz="28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all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number bonds of 8 in the 8-grids?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62CF77-5726-4A74-B7FC-2E2C59316E54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04273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24" y="5374159"/>
            <a:ext cx="914400" cy="914400"/>
          </a:xfrm>
          <a:prstGeom prst="rect">
            <a:avLst/>
          </a:prstGeom>
        </p:spPr>
      </p:pic>
      <p:sp>
        <p:nvSpPr>
          <p:cNvPr id="17" name="Title 2">
            <a:extLst>
              <a:ext uri="{FF2B5EF4-FFF2-40B4-BE49-F238E27FC236}">
                <a16:creationId xmlns:a16="http://schemas.microsoft.com/office/drawing/2014/main" id="{128A2708-9A9B-4127-A6C7-860F71418953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0256186-29D7-4210-8249-DEB56D8E4FA5}"/>
              </a:ext>
            </a:extLst>
          </p:cNvPr>
          <p:cNvSpPr/>
          <p:nvPr/>
        </p:nvSpPr>
        <p:spPr>
          <a:xfrm rot="5400000">
            <a:off x="4589015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4BA289-9AD8-4BEB-A96C-F40345F7ABAD}"/>
              </a:ext>
            </a:extLst>
          </p:cNvPr>
          <p:cNvSpPr/>
          <p:nvPr/>
        </p:nvSpPr>
        <p:spPr>
          <a:xfrm rot="5400000">
            <a:off x="2511902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57FBAB0-2182-4EA0-9022-10B229F686F7}"/>
              </a:ext>
            </a:extLst>
          </p:cNvPr>
          <p:cNvSpPr/>
          <p:nvPr/>
        </p:nvSpPr>
        <p:spPr>
          <a:xfrm rot="5400000">
            <a:off x="8989418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D0454B7-AECF-42F0-A972-8A78DF361D4B}"/>
              </a:ext>
            </a:extLst>
          </p:cNvPr>
          <p:cNvSpPr/>
          <p:nvPr/>
        </p:nvSpPr>
        <p:spPr>
          <a:xfrm rot="5400000">
            <a:off x="6666128" y="18325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1A28AFC-6992-4491-BE96-071FE807260C}"/>
              </a:ext>
            </a:extLst>
          </p:cNvPr>
          <p:cNvSpPr/>
          <p:nvPr/>
        </p:nvSpPr>
        <p:spPr>
          <a:xfrm rot="5400000">
            <a:off x="4589015" y="3676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B353C5C-9814-42D8-85B2-0A64922C6595}"/>
              </a:ext>
            </a:extLst>
          </p:cNvPr>
          <p:cNvSpPr/>
          <p:nvPr/>
        </p:nvSpPr>
        <p:spPr>
          <a:xfrm rot="5400000">
            <a:off x="2511902" y="3676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1E299BF-F5E2-4A38-86F9-E0C619D87685}"/>
              </a:ext>
            </a:extLst>
          </p:cNvPr>
          <p:cNvSpPr/>
          <p:nvPr/>
        </p:nvSpPr>
        <p:spPr>
          <a:xfrm rot="5400000">
            <a:off x="6666128" y="3676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3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4165" y="4963322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7CE0DABB-D44E-4499-8AAE-2E2B898E953A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8 or NOT 8?</a:t>
            </a:r>
            <a:endParaRPr lang="en-GB" sz="2800" b="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4892D14-22A1-4BFC-8332-F26CCCA4726A}"/>
              </a:ext>
            </a:extLst>
          </p:cNvPr>
          <p:cNvSpPr/>
          <p:nvPr/>
        </p:nvSpPr>
        <p:spPr>
          <a:xfrm rot="5400000">
            <a:off x="3232164" y="180307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B0D1633-0EC3-4EE5-8C49-E29F83CD3A17}"/>
              </a:ext>
            </a:extLst>
          </p:cNvPr>
          <p:cNvSpPr/>
          <p:nvPr/>
        </p:nvSpPr>
        <p:spPr>
          <a:xfrm rot="5400000">
            <a:off x="1735873" y="180307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63D31AA-2E83-4E3C-999A-C5E44BEDE105}"/>
              </a:ext>
            </a:extLst>
          </p:cNvPr>
          <p:cNvSpPr/>
          <p:nvPr/>
        </p:nvSpPr>
        <p:spPr>
          <a:xfrm rot="5400000">
            <a:off x="8537134" y="180307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A5C6E02-5482-4691-A2DA-10294CE08134}"/>
              </a:ext>
            </a:extLst>
          </p:cNvPr>
          <p:cNvSpPr/>
          <p:nvPr/>
        </p:nvSpPr>
        <p:spPr>
          <a:xfrm rot="5400000">
            <a:off x="4728455" y="180307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85B18D2-BFD4-4A45-846F-35A475ADD9A0}"/>
              </a:ext>
            </a:extLst>
          </p:cNvPr>
          <p:cNvSpPr/>
          <p:nvPr/>
        </p:nvSpPr>
        <p:spPr>
          <a:xfrm rot="5400000">
            <a:off x="3232164" y="364661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12ADBDF-B5CC-4A4D-96FF-E74CA83EF8F7}"/>
              </a:ext>
            </a:extLst>
          </p:cNvPr>
          <p:cNvSpPr/>
          <p:nvPr/>
        </p:nvSpPr>
        <p:spPr>
          <a:xfrm rot="5400000">
            <a:off x="1735873" y="364661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209E5AE-FBB1-433C-9783-70525BA59925}"/>
              </a:ext>
            </a:extLst>
          </p:cNvPr>
          <p:cNvSpPr/>
          <p:nvPr/>
        </p:nvSpPr>
        <p:spPr>
          <a:xfrm rot="5400000">
            <a:off x="4728455" y="364661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DC6F121-DC83-4924-8343-7E8011302F86}"/>
              </a:ext>
            </a:extLst>
          </p:cNvPr>
          <p:cNvSpPr/>
          <p:nvPr/>
        </p:nvSpPr>
        <p:spPr>
          <a:xfrm rot="5400000">
            <a:off x="8537134" y="364661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2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67627" y="1850706"/>
            <a:ext cx="1615668" cy="362853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26FA77F-91D4-4D5D-924F-E49634809E87}"/>
              </a:ext>
            </a:extLst>
          </p:cNvPr>
          <p:cNvSpPr/>
          <p:nvPr/>
        </p:nvSpPr>
        <p:spPr>
          <a:xfrm>
            <a:off x="2594842" y="969609"/>
            <a:ext cx="5572758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</a:t>
            </a:r>
            <a:r>
              <a:rPr kumimoji="0" lang="en-GB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your fingers to help you find and show what number is needed to make 8.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989AFB-4FB2-46A9-AA92-4149E6AF57A7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490343" y="16527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167053" y="36254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1E3E614-7197-4C45-B75B-B7D97C1EAEA8}"/>
              </a:ext>
            </a:extLst>
          </p:cNvPr>
          <p:cNvSpPr/>
          <p:nvPr/>
        </p:nvSpPr>
        <p:spPr>
          <a:xfrm rot="5400000">
            <a:off x="3328698" y="266837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490342" y="363063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167053" y="165468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A70865-1C8B-476F-9509-C498B9430F3F}"/>
              </a:ext>
            </a:extLst>
          </p:cNvPr>
          <p:cNvSpPr/>
          <p:nvPr/>
        </p:nvSpPr>
        <p:spPr>
          <a:xfrm rot="5400000">
            <a:off x="9136921" y="17557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F9BB90-B840-43A8-9992-B661B8C0052E}"/>
              </a:ext>
            </a:extLst>
          </p:cNvPr>
          <p:cNvSpPr/>
          <p:nvPr/>
        </p:nvSpPr>
        <p:spPr>
          <a:xfrm rot="5400000">
            <a:off x="6813631" y="37284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D2F21F8-43FE-4A95-A99D-6DE8D9838C57}"/>
              </a:ext>
            </a:extLst>
          </p:cNvPr>
          <p:cNvSpPr/>
          <p:nvPr/>
        </p:nvSpPr>
        <p:spPr>
          <a:xfrm rot="5400000">
            <a:off x="7975276" y="277135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490343" y="16527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167053" y="36254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1E3E614-7197-4C45-B75B-B7D97C1EAEA8}"/>
              </a:ext>
            </a:extLst>
          </p:cNvPr>
          <p:cNvSpPr/>
          <p:nvPr/>
        </p:nvSpPr>
        <p:spPr>
          <a:xfrm rot="5400000">
            <a:off x="3328698" y="266837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490342" y="363063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167053" y="165468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A70865-1C8B-476F-9509-C498B9430F3F}"/>
              </a:ext>
            </a:extLst>
          </p:cNvPr>
          <p:cNvSpPr/>
          <p:nvPr/>
        </p:nvSpPr>
        <p:spPr>
          <a:xfrm rot="5400000">
            <a:off x="9136921" y="17557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F9BB90-B840-43A8-9992-B661B8C0052E}"/>
              </a:ext>
            </a:extLst>
          </p:cNvPr>
          <p:cNvSpPr/>
          <p:nvPr/>
        </p:nvSpPr>
        <p:spPr>
          <a:xfrm rot="5400000">
            <a:off x="6813631" y="37284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D2F21F8-43FE-4A95-A99D-6DE8D9838C57}"/>
              </a:ext>
            </a:extLst>
          </p:cNvPr>
          <p:cNvSpPr/>
          <p:nvPr/>
        </p:nvSpPr>
        <p:spPr>
          <a:xfrm rot="5400000">
            <a:off x="7975276" y="277135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70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568999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815981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569000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815980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4156F4E-CCC5-4E43-87A5-17990A63E14F}"/>
              </a:ext>
            </a:extLst>
          </p:cNvPr>
          <p:cNvSpPr/>
          <p:nvPr/>
        </p:nvSpPr>
        <p:spPr>
          <a:xfrm rot="5400000">
            <a:off x="8213387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07D0E9-0871-4436-9022-4D15E486211E}"/>
              </a:ext>
            </a:extLst>
          </p:cNvPr>
          <p:cNvSpPr/>
          <p:nvPr/>
        </p:nvSpPr>
        <p:spPr>
          <a:xfrm rot="5400000">
            <a:off x="6460369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379321-7436-41D9-8FA6-9DE5C83E425B}"/>
              </a:ext>
            </a:extLst>
          </p:cNvPr>
          <p:cNvSpPr/>
          <p:nvPr/>
        </p:nvSpPr>
        <p:spPr>
          <a:xfrm rot="5400000">
            <a:off x="8213388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E96C91-4C6E-40F9-8CCD-18AAD5514B8C}"/>
              </a:ext>
            </a:extLst>
          </p:cNvPr>
          <p:cNvSpPr/>
          <p:nvPr/>
        </p:nvSpPr>
        <p:spPr>
          <a:xfrm rot="5400000">
            <a:off x="6460368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33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568999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815981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569000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815980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4156F4E-CCC5-4E43-87A5-17990A63E14F}"/>
              </a:ext>
            </a:extLst>
          </p:cNvPr>
          <p:cNvSpPr/>
          <p:nvPr/>
        </p:nvSpPr>
        <p:spPr>
          <a:xfrm rot="5400000">
            <a:off x="8213387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07D0E9-0871-4436-9022-4D15E486211E}"/>
              </a:ext>
            </a:extLst>
          </p:cNvPr>
          <p:cNvSpPr/>
          <p:nvPr/>
        </p:nvSpPr>
        <p:spPr>
          <a:xfrm rot="5400000">
            <a:off x="6460369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379321-7436-41D9-8FA6-9DE5C83E425B}"/>
              </a:ext>
            </a:extLst>
          </p:cNvPr>
          <p:cNvSpPr/>
          <p:nvPr/>
        </p:nvSpPr>
        <p:spPr>
          <a:xfrm rot="5400000">
            <a:off x="8213388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E96C91-4C6E-40F9-8CCD-18AAD5514B8C}"/>
              </a:ext>
            </a:extLst>
          </p:cNvPr>
          <p:cNvSpPr/>
          <p:nvPr/>
        </p:nvSpPr>
        <p:spPr>
          <a:xfrm rot="5400000">
            <a:off x="6460368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1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568999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815981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569000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815980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4156F4E-CCC5-4E43-87A5-17990A63E14F}"/>
              </a:ext>
            </a:extLst>
          </p:cNvPr>
          <p:cNvSpPr/>
          <p:nvPr/>
        </p:nvSpPr>
        <p:spPr>
          <a:xfrm rot="5400000">
            <a:off x="8213387" y="170451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07D0E9-0871-4436-9022-4D15E486211E}"/>
              </a:ext>
            </a:extLst>
          </p:cNvPr>
          <p:cNvSpPr/>
          <p:nvPr/>
        </p:nvSpPr>
        <p:spPr>
          <a:xfrm rot="5400000">
            <a:off x="6460369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379321-7436-41D9-8FA6-9DE5C83E425B}"/>
              </a:ext>
            </a:extLst>
          </p:cNvPr>
          <p:cNvSpPr/>
          <p:nvPr/>
        </p:nvSpPr>
        <p:spPr>
          <a:xfrm rot="5400000">
            <a:off x="8213388" y="342949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E96C91-4C6E-40F9-8CCD-18AAD5514B8C}"/>
              </a:ext>
            </a:extLst>
          </p:cNvPr>
          <p:cNvSpPr/>
          <p:nvPr/>
        </p:nvSpPr>
        <p:spPr>
          <a:xfrm rot="5400000">
            <a:off x="6460368" y="1704520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31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13" grpId="0" animBg="1"/>
      <p:bldP spid="15" grpId="0" animBg="1"/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490343" y="16527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167053" y="36254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1E3E614-7197-4C45-B75B-B7D97C1EAEA8}"/>
              </a:ext>
            </a:extLst>
          </p:cNvPr>
          <p:cNvSpPr/>
          <p:nvPr/>
        </p:nvSpPr>
        <p:spPr>
          <a:xfrm rot="5400000">
            <a:off x="3328698" y="266837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490342" y="363063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167053" y="165468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A70865-1C8B-476F-9509-C498B9430F3F}"/>
              </a:ext>
            </a:extLst>
          </p:cNvPr>
          <p:cNvSpPr/>
          <p:nvPr/>
        </p:nvSpPr>
        <p:spPr>
          <a:xfrm rot="5400000">
            <a:off x="9136921" y="17557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F9BB90-B840-43A8-9992-B661B8C0052E}"/>
              </a:ext>
            </a:extLst>
          </p:cNvPr>
          <p:cNvSpPr/>
          <p:nvPr/>
        </p:nvSpPr>
        <p:spPr>
          <a:xfrm rot="5400000">
            <a:off x="6813631" y="37284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D2F21F8-43FE-4A95-A99D-6DE8D9838C57}"/>
              </a:ext>
            </a:extLst>
          </p:cNvPr>
          <p:cNvSpPr/>
          <p:nvPr/>
        </p:nvSpPr>
        <p:spPr>
          <a:xfrm rot="5400000">
            <a:off x="7975276" y="277135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18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8.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8 is made of ___ and ___.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56BC67A-4532-44FE-9BBB-07725F1797F4}"/>
              </a:ext>
            </a:extLst>
          </p:cNvPr>
          <p:cNvSpPr/>
          <p:nvPr/>
        </p:nvSpPr>
        <p:spPr>
          <a:xfrm rot="5400000">
            <a:off x="4490343" y="16527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2211A7-CD4A-4223-8F1E-BED472D247D3}"/>
              </a:ext>
            </a:extLst>
          </p:cNvPr>
          <p:cNvSpPr/>
          <p:nvPr/>
        </p:nvSpPr>
        <p:spPr>
          <a:xfrm rot="5400000">
            <a:off x="2167053" y="362546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1E3E614-7197-4C45-B75B-B7D97C1EAEA8}"/>
              </a:ext>
            </a:extLst>
          </p:cNvPr>
          <p:cNvSpPr/>
          <p:nvPr/>
        </p:nvSpPr>
        <p:spPr>
          <a:xfrm rot="5400000">
            <a:off x="3328698" y="266837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11B4A6-237B-4F73-893A-E114A3424CA8}"/>
              </a:ext>
            </a:extLst>
          </p:cNvPr>
          <p:cNvSpPr/>
          <p:nvPr/>
        </p:nvSpPr>
        <p:spPr>
          <a:xfrm rot="5400000">
            <a:off x="4490342" y="3630639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6E9FCF-0685-40D0-AB72-F0F781E57230}"/>
              </a:ext>
            </a:extLst>
          </p:cNvPr>
          <p:cNvSpPr/>
          <p:nvPr/>
        </p:nvSpPr>
        <p:spPr>
          <a:xfrm rot="5400000">
            <a:off x="2167053" y="1654683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A70865-1C8B-476F-9509-C498B9430F3F}"/>
              </a:ext>
            </a:extLst>
          </p:cNvPr>
          <p:cNvSpPr/>
          <p:nvPr/>
        </p:nvSpPr>
        <p:spPr>
          <a:xfrm rot="5400000">
            <a:off x="9136921" y="17557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F9BB90-B840-43A8-9992-B661B8C0052E}"/>
              </a:ext>
            </a:extLst>
          </p:cNvPr>
          <p:cNvSpPr/>
          <p:nvPr/>
        </p:nvSpPr>
        <p:spPr>
          <a:xfrm rot="5400000">
            <a:off x="6813631" y="372844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D2F21F8-43FE-4A95-A99D-6DE8D9838C57}"/>
              </a:ext>
            </a:extLst>
          </p:cNvPr>
          <p:cNvSpPr/>
          <p:nvPr/>
        </p:nvSpPr>
        <p:spPr>
          <a:xfrm rot="5400000">
            <a:off x="7975276" y="2771351"/>
            <a:ext cx="1162631" cy="1161645"/>
          </a:xfrm>
          <a:prstGeom prst="ellipse">
            <a:avLst/>
          </a:prstGeom>
          <a:solidFill>
            <a:srgbClr val="83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24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910D93-7ADF-4599-8A32-187C25FAB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330" y="890337"/>
            <a:ext cx="2561670" cy="507732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A41174D-6859-4150-AFA5-5E9C0AB17703}"/>
              </a:ext>
            </a:extLst>
          </p:cNvPr>
          <p:cNvSpPr/>
          <p:nvPr/>
        </p:nvSpPr>
        <p:spPr>
          <a:xfrm>
            <a:off x="3716309" y="482773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59B338C-2E0C-4DBE-AF2B-9C17C0F7A290}"/>
              </a:ext>
            </a:extLst>
          </p:cNvPr>
          <p:cNvSpPr/>
          <p:nvPr/>
        </p:nvSpPr>
        <p:spPr>
          <a:xfrm>
            <a:off x="3716309" y="359888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A154F3D-5093-4A60-856F-1CFDE904F581}"/>
              </a:ext>
            </a:extLst>
          </p:cNvPr>
          <p:cNvSpPr/>
          <p:nvPr/>
        </p:nvSpPr>
        <p:spPr>
          <a:xfrm>
            <a:off x="3716309" y="232357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6933E36-909C-4535-B389-D81984C49B86}"/>
              </a:ext>
            </a:extLst>
          </p:cNvPr>
          <p:cNvSpPr/>
          <p:nvPr/>
        </p:nvSpPr>
        <p:spPr>
          <a:xfrm>
            <a:off x="3716309" y="109473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87746C-C1B8-48AD-9B21-0670E2FCACE2}"/>
              </a:ext>
            </a:extLst>
          </p:cNvPr>
          <p:cNvSpPr/>
          <p:nvPr/>
        </p:nvSpPr>
        <p:spPr>
          <a:xfrm>
            <a:off x="4961786" y="482773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3184E8-84FE-40E1-A790-4297D4ED356E}"/>
              </a:ext>
            </a:extLst>
          </p:cNvPr>
          <p:cNvSpPr/>
          <p:nvPr/>
        </p:nvSpPr>
        <p:spPr>
          <a:xfrm>
            <a:off x="4961786" y="3575775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069D518-0216-4173-91B0-35E31A5C65D0}"/>
              </a:ext>
            </a:extLst>
          </p:cNvPr>
          <p:cNvSpPr/>
          <p:nvPr/>
        </p:nvSpPr>
        <p:spPr>
          <a:xfrm>
            <a:off x="4961786" y="232357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40033D-771F-4CE9-AC21-D6371134DBFC}"/>
              </a:ext>
            </a:extLst>
          </p:cNvPr>
          <p:cNvSpPr/>
          <p:nvPr/>
        </p:nvSpPr>
        <p:spPr>
          <a:xfrm>
            <a:off x="4961786" y="109473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ADB00E-C156-4288-9A37-F736A0D7C1A7}"/>
              </a:ext>
            </a:extLst>
          </p:cNvPr>
          <p:cNvSpPr/>
          <p:nvPr/>
        </p:nvSpPr>
        <p:spPr>
          <a:xfrm>
            <a:off x="4961786" y="109473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B529BAA-1FFA-4637-8D3A-11D7686BEAF8}"/>
              </a:ext>
            </a:extLst>
          </p:cNvPr>
          <p:cNvSpPr/>
          <p:nvPr/>
        </p:nvSpPr>
        <p:spPr>
          <a:xfrm>
            <a:off x="3716309" y="109473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7FFD51-E2B4-45FB-8533-2D1C4F873574}"/>
              </a:ext>
            </a:extLst>
          </p:cNvPr>
          <p:cNvSpPr txBox="1"/>
          <p:nvPr/>
        </p:nvSpPr>
        <p:spPr>
          <a:xfrm>
            <a:off x="6924295" y="4853130"/>
            <a:ext cx="458698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 is made of _____ and _____ ;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8.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74D7B94-D5C4-4930-A07B-595EA8102E16}"/>
              </a:ext>
            </a:extLst>
          </p:cNvPr>
          <p:cNvSpPr/>
          <p:nvPr/>
        </p:nvSpPr>
        <p:spPr>
          <a:xfrm>
            <a:off x="4960175" y="232144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72E93FD-94BE-4481-A4B1-668741D9450B}"/>
              </a:ext>
            </a:extLst>
          </p:cNvPr>
          <p:cNvSpPr/>
          <p:nvPr/>
        </p:nvSpPr>
        <p:spPr>
          <a:xfrm>
            <a:off x="3716309" y="232144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66AEDFB-722F-4B93-B1BA-9E3D15C150E6}"/>
              </a:ext>
            </a:extLst>
          </p:cNvPr>
          <p:cNvSpPr/>
          <p:nvPr/>
        </p:nvSpPr>
        <p:spPr>
          <a:xfrm>
            <a:off x="4960175" y="357643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DF3BECE-37F4-45B2-9BCF-18FF22BDBB06}"/>
              </a:ext>
            </a:extLst>
          </p:cNvPr>
          <p:cNvSpPr/>
          <p:nvPr/>
        </p:nvSpPr>
        <p:spPr>
          <a:xfrm>
            <a:off x="3714698" y="35974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401F591-507B-4B37-A60E-4453FC8843A0}"/>
              </a:ext>
            </a:extLst>
          </p:cNvPr>
          <p:cNvSpPr/>
          <p:nvPr/>
        </p:nvSpPr>
        <p:spPr>
          <a:xfrm>
            <a:off x="4960175" y="482773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237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8?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5D69E7-3D49-4997-A89D-6B136004B8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67627" y="1850706"/>
            <a:ext cx="1615668" cy="362853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91F7C3-6FE2-4FF1-AA06-40CDE3D04E8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396130" y="3147004"/>
            <a:ext cx="92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084246" y="198652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8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792288" y="2008008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87815" y="3176484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8181" y="3150000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98488" y="3150000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9189153" y="3176484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8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8.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539165" y="3147004"/>
            <a:ext cx="78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084246" y="198652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8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792288" y="2008008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2269089" y="3175132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5102105" y="3150000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97809" y="3148502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10562808" y="3175132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8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8.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3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054006"/>
              </p:ext>
            </p:extLst>
          </p:nvPr>
        </p:nvGraphicFramePr>
        <p:xfrm>
          <a:off x="1500931" y="2186306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767516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544568" y="2186306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01515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 rot="10800000">
            <a:off x="3482909" y="3207951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501515" y="419781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482909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733714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09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7750013" y="219619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701146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642447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7701146" y="42214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7701146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25331"/>
              </p:ext>
            </p:extLst>
          </p:nvPr>
        </p:nvGraphicFramePr>
        <p:xfrm>
          <a:off x="1462279" y="2170749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35108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68650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554400" y="218630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301089" y="316603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301089" y="4172899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554400" y="518596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11347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242390" y="3153547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242390" y="418955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492741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244059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2399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740181" y="2196361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740181" y="3165584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36033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36033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81482" y="220847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659925" y="3171641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877334" y="417782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877334" y="519256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569911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292774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35164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57916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842759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01786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128763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57178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559397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2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of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8 in these 8-grids?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B0CD70-60D0-4ADE-906C-D952506B98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 r="72718"/>
          <a:stretch/>
        </p:blipFill>
        <p:spPr>
          <a:xfrm>
            <a:off x="8550763" y="2663496"/>
            <a:ext cx="1550910" cy="344482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6D69842-1BA1-4A62-BE6F-56200D2667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115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25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480F21-72F7-406F-86B9-52DB6C8C5F06}"/>
              </a:ext>
            </a:extLst>
          </p:cNvPr>
          <p:cNvGrpSpPr/>
          <p:nvPr/>
        </p:nvGrpSpPr>
        <p:grpSpPr>
          <a:xfrm rot="16200000">
            <a:off x="4830469" y="916970"/>
            <a:ext cx="2561670" cy="5077326"/>
            <a:chOff x="4830469" y="916970"/>
            <a:chExt cx="2561670" cy="5077326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7D487C3E-5E72-4FF8-8B48-757CB9826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30469" y="916970"/>
              <a:ext cx="2561670" cy="5077326"/>
            </a:xfrm>
            <a:prstGeom prst="rect">
              <a:avLst/>
            </a:prstGeom>
          </p:spPr>
        </p:pic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187143B-9D24-4029-BC48-9E7148F7AD69}"/>
                </a:ext>
              </a:extLst>
            </p:cNvPr>
            <p:cNvSpPr/>
            <p:nvPr/>
          </p:nvSpPr>
          <p:spPr>
            <a:xfrm>
              <a:off x="5012448" y="4854363"/>
              <a:ext cx="936000" cy="93553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078A87C-882E-4C2C-BB1C-9B76218EEDEA}"/>
                </a:ext>
              </a:extLst>
            </p:cNvPr>
            <p:cNvSpPr/>
            <p:nvPr/>
          </p:nvSpPr>
          <p:spPr>
            <a:xfrm>
              <a:off x="5012448" y="3625521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3463CA3-147F-4CFA-AC13-8DE55DE2E89F}"/>
                </a:ext>
              </a:extLst>
            </p:cNvPr>
            <p:cNvSpPr/>
            <p:nvPr/>
          </p:nvSpPr>
          <p:spPr>
            <a:xfrm>
              <a:off x="5012448" y="2350212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08648D3-5F6E-4E48-AFB3-226A42400934}"/>
                </a:ext>
              </a:extLst>
            </p:cNvPr>
            <p:cNvSpPr/>
            <p:nvPr/>
          </p:nvSpPr>
          <p:spPr>
            <a:xfrm>
              <a:off x="5012448" y="1121370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F335DFB-CD7A-45D5-B8B1-7AE2E9CB8435}"/>
                </a:ext>
              </a:extLst>
            </p:cNvPr>
            <p:cNvSpPr/>
            <p:nvPr/>
          </p:nvSpPr>
          <p:spPr>
            <a:xfrm>
              <a:off x="6257925" y="4854363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824EAF6-60D7-4CC4-B05A-59768B352602}"/>
                </a:ext>
              </a:extLst>
            </p:cNvPr>
            <p:cNvSpPr/>
            <p:nvPr/>
          </p:nvSpPr>
          <p:spPr>
            <a:xfrm>
              <a:off x="6257925" y="3602408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DD1152A-C919-4973-98E9-026BB2465B9E}"/>
                </a:ext>
              </a:extLst>
            </p:cNvPr>
            <p:cNvSpPr/>
            <p:nvPr/>
          </p:nvSpPr>
          <p:spPr>
            <a:xfrm>
              <a:off x="6257925" y="2350212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ADFD739-6D99-42CB-8919-B2CEC07E7315}"/>
                </a:ext>
              </a:extLst>
            </p:cNvPr>
            <p:cNvSpPr/>
            <p:nvPr/>
          </p:nvSpPr>
          <p:spPr>
            <a:xfrm>
              <a:off x="6257925" y="1121370"/>
              <a:ext cx="936000" cy="93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80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>
            <a:off x="5012448" y="485436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>
            <a:off x="5012448" y="36255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>
            <a:off x="5012448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>
            <a:off x="5012448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>
            <a:off x="6257925" y="485436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>
            <a:off x="6257925" y="3602408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>
            <a:off x="6257925" y="235021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6257925" y="1121370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085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8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8.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487C3E-5E72-4FF8-8B48-757CB982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830469" y="916970"/>
            <a:ext cx="2561670" cy="5077326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A187143B-9D24-4029-BC48-9E7148F7AD69}"/>
              </a:ext>
            </a:extLst>
          </p:cNvPr>
          <p:cNvSpPr/>
          <p:nvPr/>
        </p:nvSpPr>
        <p:spPr>
          <a:xfrm rot="16200000">
            <a:off x="7509801" y="36187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78A87C-882E-4C2C-BB1C-9B76218EEDEA}"/>
              </a:ext>
            </a:extLst>
          </p:cNvPr>
          <p:cNvSpPr/>
          <p:nvPr/>
        </p:nvSpPr>
        <p:spPr>
          <a:xfrm rot="16200000">
            <a:off x="6280959" y="36187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63CA3-147F-4CFA-AC13-8DE55DE2E89F}"/>
              </a:ext>
            </a:extLst>
          </p:cNvPr>
          <p:cNvSpPr/>
          <p:nvPr/>
        </p:nvSpPr>
        <p:spPr>
          <a:xfrm rot="16200000">
            <a:off x="5005650" y="36187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8648D3-5F6E-4E48-AFB3-226A42400934}"/>
              </a:ext>
            </a:extLst>
          </p:cNvPr>
          <p:cNvSpPr/>
          <p:nvPr/>
        </p:nvSpPr>
        <p:spPr>
          <a:xfrm rot="16200000">
            <a:off x="3776808" y="361872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F335DFB-CD7A-45D5-B8B1-7AE2E9CB8435}"/>
              </a:ext>
            </a:extLst>
          </p:cNvPr>
          <p:cNvSpPr/>
          <p:nvPr/>
        </p:nvSpPr>
        <p:spPr>
          <a:xfrm rot="16200000">
            <a:off x="7509801" y="2373245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24EAF6-60D7-4CC4-B05A-59768B352602}"/>
              </a:ext>
            </a:extLst>
          </p:cNvPr>
          <p:cNvSpPr/>
          <p:nvPr/>
        </p:nvSpPr>
        <p:spPr>
          <a:xfrm rot="16200000">
            <a:off x="6257846" y="2373245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DD1152A-C919-4973-98E9-026BB2465B9E}"/>
              </a:ext>
            </a:extLst>
          </p:cNvPr>
          <p:cNvSpPr/>
          <p:nvPr/>
        </p:nvSpPr>
        <p:spPr>
          <a:xfrm rot="16200000">
            <a:off x="5005650" y="2373245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3776808" y="2373246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260736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C3891A9F-EB0F-4751-A8C0-7CF993858AD6}"/>
</file>

<file path=customXml/itemProps2.xml><?xml version="1.0" encoding="utf-8"?>
<ds:datastoreItem xmlns:ds="http://schemas.openxmlformats.org/officeDocument/2006/customXml" ds:itemID="{FD1BD72A-E72D-4C24-B428-6DC64E7419B7}"/>
</file>

<file path=customXml/itemProps3.xml><?xml version="1.0" encoding="utf-8"?>
<ds:datastoreItem xmlns:ds="http://schemas.openxmlformats.org/officeDocument/2006/customXml" ds:itemID="{9F8F4A13-2A08-4830-9ADC-5439E627E4BB}"/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1224</Words>
  <Application>Microsoft Office PowerPoint</Application>
  <PresentationFormat>Widescreen</PresentationFormat>
  <Paragraphs>317</Paragraphs>
  <Slides>46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What are the hidden parts?</vt:lpstr>
      <vt:lpstr>PowerPoint Presentation</vt:lpstr>
      <vt:lpstr>PowerPoint Presentation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Donna Cole</cp:lastModifiedBy>
  <cp:revision>6</cp:revision>
  <dcterms:created xsi:type="dcterms:W3CDTF">2021-11-28T06:59:25Z</dcterms:created>
  <dcterms:modified xsi:type="dcterms:W3CDTF">2022-01-19T11:13:45Z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