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1661" r:id="rId2"/>
    <p:sldId id="713" r:id="rId3"/>
    <p:sldId id="882" r:id="rId4"/>
    <p:sldId id="885" r:id="rId5"/>
    <p:sldId id="884" r:id="rId6"/>
    <p:sldId id="720" r:id="rId7"/>
    <p:sldId id="883" r:id="rId8"/>
    <p:sldId id="723" r:id="rId9"/>
    <p:sldId id="725" r:id="rId10"/>
    <p:sldId id="728" r:id="rId11"/>
    <p:sldId id="727" r:id="rId12"/>
    <p:sldId id="722" r:id="rId13"/>
    <p:sldId id="726" r:id="rId14"/>
    <p:sldId id="724" r:id="rId15"/>
    <p:sldId id="729" r:id="rId16"/>
    <p:sldId id="730" r:id="rId17"/>
    <p:sldId id="731" r:id="rId18"/>
    <p:sldId id="732" r:id="rId19"/>
    <p:sldId id="861" r:id="rId20"/>
    <p:sldId id="676" r:id="rId21"/>
    <p:sldId id="686" r:id="rId22"/>
    <p:sldId id="688" r:id="rId23"/>
    <p:sldId id="687" r:id="rId24"/>
    <p:sldId id="684" r:id="rId25"/>
    <p:sldId id="685" r:id="rId26"/>
    <p:sldId id="683" r:id="rId27"/>
    <p:sldId id="874" r:id="rId28"/>
    <p:sldId id="647" r:id="rId29"/>
    <p:sldId id="888" r:id="rId30"/>
    <p:sldId id="889" r:id="rId31"/>
    <p:sldId id="887" r:id="rId32"/>
    <p:sldId id="892" r:id="rId33"/>
    <p:sldId id="891" r:id="rId34"/>
    <p:sldId id="886" r:id="rId35"/>
    <p:sldId id="893" r:id="rId36"/>
    <p:sldId id="1647" r:id="rId37"/>
    <p:sldId id="894" r:id="rId38"/>
    <p:sldId id="1648" r:id="rId39"/>
    <p:sldId id="1649" r:id="rId40"/>
    <p:sldId id="672" r:id="rId41"/>
    <p:sldId id="1659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BF090F-FFC3-4E08-BCBC-8382D79819C9}" v="2" dt="2022-01-19T11:06:07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-60" y="4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50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52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customXml" Target="../customXml/item2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Cole" userId="36e63e46-7f0e-4c72-a341-f5fc518a0358" providerId="ADAL" clId="{40BF090F-FFC3-4E08-BCBC-8382D79819C9}"/>
    <pc:docChg chg="custSel addSld delSld modSld">
      <pc:chgData name="Donna Cole" userId="36e63e46-7f0e-4c72-a341-f5fc518a0358" providerId="ADAL" clId="{40BF090F-FFC3-4E08-BCBC-8382D79819C9}" dt="2022-01-19T11:07:12.680" v="56" actId="113"/>
      <pc:docMkLst>
        <pc:docMk/>
      </pc:docMkLst>
      <pc:sldChg chg="del">
        <pc:chgData name="Donna Cole" userId="36e63e46-7f0e-4c72-a341-f5fc518a0358" providerId="ADAL" clId="{40BF090F-FFC3-4E08-BCBC-8382D79819C9}" dt="2022-01-19T11:05:54.317" v="33" actId="47"/>
        <pc:sldMkLst>
          <pc:docMk/>
          <pc:sldMk cId="2302511847" sldId="270"/>
        </pc:sldMkLst>
      </pc:sldChg>
      <pc:sldChg chg="modSp mod">
        <pc:chgData name="Donna Cole" userId="36e63e46-7f0e-4c72-a341-f5fc518a0358" providerId="ADAL" clId="{40BF090F-FFC3-4E08-BCBC-8382D79819C9}" dt="2022-01-18T13:30:04.830" v="19" actId="2710"/>
        <pc:sldMkLst>
          <pc:docMk/>
          <pc:sldMk cId="1445109941" sldId="647"/>
        </pc:sldMkLst>
        <pc:spChg chg="mod">
          <ac:chgData name="Donna Cole" userId="36e63e46-7f0e-4c72-a341-f5fc518a0358" providerId="ADAL" clId="{40BF090F-FFC3-4E08-BCBC-8382D79819C9}" dt="2022-01-18T13:30:04.830" v="19" actId="2710"/>
          <ac:spMkLst>
            <pc:docMk/>
            <pc:sldMk cId="1445109941" sldId="647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40BF090F-FFC3-4E08-BCBC-8382D79819C9}" dt="2022-01-19T11:07:12.680" v="56" actId="113"/>
        <pc:sldMkLst>
          <pc:docMk/>
          <pc:sldMk cId="1353562354" sldId="713"/>
        </pc:sldMkLst>
        <pc:spChg chg="mod">
          <ac:chgData name="Donna Cole" userId="36e63e46-7f0e-4c72-a341-f5fc518a0358" providerId="ADAL" clId="{40BF090F-FFC3-4E08-BCBC-8382D79819C9}" dt="2022-01-19T11:07:12.680" v="56" actId="113"/>
          <ac:spMkLst>
            <pc:docMk/>
            <pc:sldMk cId="1353562354" sldId="713"/>
            <ac:spMk id="6" creationId="{6AEE7E46-2547-4A70-8EF7-B7AEDCDD07AC}"/>
          </ac:spMkLst>
        </pc:spChg>
      </pc:sldChg>
      <pc:sldChg chg="modSp mod">
        <pc:chgData name="Donna Cole" userId="36e63e46-7f0e-4c72-a341-f5fc518a0358" providerId="ADAL" clId="{40BF090F-FFC3-4E08-BCBC-8382D79819C9}" dt="2022-01-19T11:06:43.950" v="39" actId="313"/>
        <pc:sldMkLst>
          <pc:docMk/>
          <pc:sldMk cId="2249799233" sldId="720"/>
        </pc:sldMkLst>
        <pc:spChg chg="mod">
          <ac:chgData name="Donna Cole" userId="36e63e46-7f0e-4c72-a341-f5fc518a0358" providerId="ADAL" clId="{40BF090F-FFC3-4E08-BCBC-8382D79819C9}" dt="2022-01-19T11:06:43.950" v="39" actId="313"/>
          <ac:spMkLst>
            <pc:docMk/>
            <pc:sldMk cId="2249799233" sldId="720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9T11:06:48.850" v="45" actId="313"/>
        <pc:sldMkLst>
          <pc:docMk/>
          <pc:sldMk cId="3829279277" sldId="722"/>
        </pc:sldMkLst>
        <pc:spChg chg="mod">
          <ac:chgData name="Donna Cole" userId="36e63e46-7f0e-4c72-a341-f5fc518a0358" providerId="ADAL" clId="{40BF090F-FFC3-4E08-BCBC-8382D79819C9}" dt="2022-01-19T11:06:48.850" v="45" actId="313"/>
          <ac:spMkLst>
            <pc:docMk/>
            <pc:sldMk cId="3829279277" sldId="722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9T11:06:46.433" v="41" actId="313"/>
        <pc:sldMkLst>
          <pc:docMk/>
          <pc:sldMk cId="449966966" sldId="723"/>
        </pc:sldMkLst>
        <pc:spChg chg="mod">
          <ac:chgData name="Donna Cole" userId="36e63e46-7f0e-4c72-a341-f5fc518a0358" providerId="ADAL" clId="{40BF090F-FFC3-4E08-BCBC-8382D79819C9}" dt="2022-01-19T11:06:46.433" v="41" actId="313"/>
          <ac:spMkLst>
            <pc:docMk/>
            <pc:sldMk cId="449966966" sldId="723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9T11:06:50.040" v="47" actId="313"/>
        <pc:sldMkLst>
          <pc:docMk/>
          <pc:sldMk cId="2568415564" sldId="724"/>
        </pc:sldMkLst>
        <pc:spChg chg="mod">
          <ac:chgData name="Donna Cole" userId="36e63e46-7f0e-4c72-a341-f5fc518a0358" providerId="ADAL" clId="{40BF090F-FFC3-4E08-BCBC-8382D79819C9}" dt="2022-01-19T11:06:50.040" v="47" actId="313"/>
          <ac:spMkLst>
            <pc:docMk/>
            <pc:sldMk cId="2568415564" sldId="724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9T11:06:47.042" v="42" actId="313"/>
        <pc:sldMkLst>
          <pc:docMk/>
          <pc:sldMk cId="3280975639" sldId="725"/>
        </pc:sldMkLst>
        <pc:spChg chg="mod">
          <ac:chgData name="Donna Cole" userId="36e63e46-7f0e-4c72-a341-f5fc518a0358" providerId="ADAL" clId="{40BF090F-FFC3-4E08-BCBC-8382D79819C9}" dt="2022-01-19T11:06:47.042" v="42" actId="313"/>
          <ac:spMkLst>
            <pc:docMk/>
            <pc:sldMk cId="3280975639" sldId="725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9T11:06:49.447" v="46" actId="313"/>
        <pc:sldMkLst>
          <pc:docMk/>
          <pc:sldMk cId="4220218690" sldId="726"/>
        </pc:sldMkLst>
        <pc:spChg chg="mod">
          <ac:chgData name="Donna Cole" userId="36e63e46-7f0e-4c72-a341-f5fc518a0358" providerId="ADAL" clId="{40BF090F-FFC3-4E08-BCBC-8382D79819C9}" dt="2022-01-19T11:06:49.447" v="46" actId="313"/>
          <ac:spMkLst>
            <pc:docMk/>
            <pc:sldMk cId="4220218690" sldId="726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9T11:06:48.242" v="44" actId="313"/>
        <pc:sldMkLst>
          <pc:docMk/>
          <pc:sldMk cId="1994496299" sldId="727"/>
        </pc:sldMkLst>
        <pc:spChg chg="mod">
          <ac:chgData name="Donna Cole" userId="36e63e46-7f0e-4c72-a341-f5fc518a0358" providerId="ADAL" clId="{40BF090F-FFC3-4E08-BCBC-8382D79819C9}" dt="2022-01-19T11:06:48.242" v="44" actId="313"/>
          <ac:spMkLst>
            <pc:docMk/>
            <pc:sldMk cId="1994496299" sldId="727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9T11:06:47.653" v="43" actId="313"/>
        <pc:sldMkLst>
          <pc:docMk/>
          <pc:sldMk cId="1398683734" sldId="728"/>
        </pc:sldMkLst>
        <pc:spChg chg="mod">
          <ac:chgData name="Donna Cole" userId="36e63e46-7f0e-4c72-a341-f5fc518a0358" providerId="ADAL" clId="{40BF090F-FFC3-4E08-BCBC-8382D79819C9}" dt="2022-01-19T11:06:47.653" v="43" actId="313"/>
          <ac:spMkLst>
            <pc:docMk/>
            <pc:sldMk cId="1398683734" sldId="728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9T11:06:51.073" v="48" actId="313"/>
        <pc:sldMkLst>
          <pc:docMk/>
          <pc:sldMk cId="2910914980" sldId="729"/>
        </pc:sldMkLst>
        <pc:spChg chg="mod">
          <ac:chgData name="Donna Cole" userId="36e63e46-7f0e-4c72-a341-f5fc518a0358" providerId="ADAL" clId="{40BF090F-FFC3-4E08-BCBC-8382D79819C9}" dt="2022-01-19T11:06:51.073" v="48" actId="313"/>
          <ac:spMkLst>
            <pc:docMk/>
            <pc:sldMk cId="2910914980" sldId="729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9T11:06:51.610" v="49" actId="313"/>
        <pc:sldMkLst>
          <pc:docMk/>
          <pc:sldMk cId="497287128" sldId="730"/>
        </pc:sldMkLst>
        <pc:spChg chg="mod">
          <ac:chgData name="Donna Cole" userId="36e63e46-7f0e-4c72-a341-f5fc518a0358" providerId="ADAL" clId="{40BF090F-FFC3-4E08-BCBC-8382D79819C9}" dt="2022-01-19T11:06:51.610" v="49" actId="313"/>
          <ac:spMkLst>
            <pc:docMk/>
            <pc:sldMk cId="497287128" sldId="730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9T11:06:52.124" v="50" actId="313"/>
        <pc:sldMkLst>
          <pc:docMk/>
          <pc:sldMk cId="546019768" sldId="731"/>
        </pc:sldMkLst>
        <pc:spChg chg="mod">
          <ac:chgData name="Donna Cole" userId="36e63e46-7f0e-4c72-a341-f5fc518a0358" providerId="ADAL" clId="{40BF090F-FFC3-4E08-BCBC-8382D79819C9}" dt="2022-01-19T11:06:52.124" v="50" actId="313"/>
          <ac:spMkLst>
            <pc:docMk/>
            <pc:sldMk cId="546019768" sldId="731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9T11:06:52.635" v="51" actId="313"/>
        <pc:sldMkLst>
          <pc:docMk/>
          <pc:sldMk cId="2797472196" sldId="732"/>
        </pc:sldMkLst>
        <pc:spChg chg="mod">
          <ac:chgData name="Donna Cole" userId="36e63e46-7f0e-4c72-a341-f5fc518a0358" providerId="ADAL" clId="{40BF090F-FFC3-4E08-BCBC-8382D79819C9}" dt="2022-01-19T11:06:52.635" v="51" actId="313"/>
          <ac:spMkLst>
            <pc:docMk/>
            <pc:sldMk cId="2797472196" sldId="732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9T11:06:44.984" v="40" actId="313"/>
        <pc:sldMkLst>
          <pc:docMk/>
          <pc:sldMk cId="2031255287" sldId="883"/>
        </pc:sldMkLst>
        <pc:spChg chg="mod">
          <ac:chgData name="Donna Cole" userId="36e63e46-7f0e-4c72-a341-f5fc518a0358" providerId="ADAL" clId="{40BF090F-FFC3-4E08-BCBC-8382D79819C9}" dt="2022-01-19T11:06:44.984" v="40" actId="313"/>
          <ac:spMkLst>
            <pc:docMk/>
            <pc:sldMk cId="2031255287" sldId="883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9T11:06:42.617" v="38" actId="313"/>
        <pc:sldMkLst>
          <pc:docMk/>
          <pc:sldMk cId="3692320809" sldId="885"/>
        </pc:sldMkLst>
        <pc:spChg chg="mod">
          <ac:chgData name="Donna Cole" userId="36e63e46-7f0e-4c72-a341-f5fc518a0358" providerId="ADAL" clId="{40BF090F-FFC3-4E08-BCBC-8382D79819C9}" dt="2022-01-19T11:06:42.617" v="38" actId="313"/>
          <ac:spMkLst>
            <pc:docMk/>
            <pc:sldMk cId="3692320809" sldId="885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40BF090F-FFC3-4E08-BCBC-8382D79819C9}" dt="2022-01-18T13:30:27.212" v="25"/>
        <pc:sldMkLst>
          <pc:docMk/>
          <pc:sldMk cId="1621087507" sldId="886"/>
        </pc:sldMkLst>
        <pc:spChg chg="mod">
          <ac:chgData name="Donna Cole" userId="36e63e46-7f0e-4c72-a341-f5fc518a0358" providerId="ADAL" clId="{40BF090F-FFC3-4E08-BCBC-8382D79819C9}" dt="2022-01-18T13:30:27.212" v="25"/>
          <ac:spMkLst>
            <pc:docMk/>
            <pc:sldMk cId="1621087507" sldId="886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40BF090F-FFC3-4E08-BCBC-8382D79819C9}" dt="2022-01-18T13:30:16.781" v="22"/>
        <pc:sldMkLst>
          <pc:docMk/>
          <pc:sldMk cId="3910128201" sldId="887"/>
        </pc:sldMkLst>
        <pc:spChg chg="mod">
          <ac:chgData name="Donna Cole" userId="36e63e46-7f0e-4c72-a341-f5fc518a0358" providerId="ADAL" clId="{40BF090F-FFC3-4E08-BCBC-8382D79819C9}" dt="2022-01-18T13:30:16.781" v="22"/>
          <ac:spMkLst>
            <pc:docMk/>
            <pc:sldMk cId="3910128201" sldId="887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40BF090F-FFC3-4E08-BCBC-8382D79819C9}" dt="2022-01-18T13:30:09.649" v="20"/>
        <pc:sldMkLst>
          <pc:docMk/>
          <pc:sldMk cId="1090243042" sldId="888"/>
        </pc:sldMkLst>
        <pc:spChg chg="mod">
          <ac:chgData name="Donna Cole" userId="36e63e46-7f0e-4c72-a341-f5fc518a0358" providerId="ADAL" clId="{40BF090F-FFC3-4E08-BCBC-8382D79819C9}" dt="2022-01-18T13:30:09.649" v="20"/>
          <ac:spMkLst>
            <pc:docMk/>
            <pc:sldMk cId="1090243042" sldId="888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40BF090F-FFC3-4E08-BCBC-8382D79819C9}" dt="2022-01-18T13:30:13.356" v="21"/>
        <pc:sldMkLst>
          <pc:docMk/>
          <pc:sldMk cId="3776491736" sldId="889"/>
        </pc:sldMkLst>
        <pc:spChg chg="mod">
          <ac:chgData name="Donna Cole" userId="36e63e46-7f0e-4c72-a341-f5fc518a0358" providerId="ADAL" clId="{40BF090F-FFC3-4E08-BCBC-8382D79819C9}" dt="2022-01-18T13:30:13.356" v="21"/>
          <ac:spMkLst>
            <pc:docMk/>
            <pc:sldMk cId="3776491736" sldId="889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40BF090F-FFC3-4E08-BCBC-8382D79819C9}" dt="2022-01-18T13:30:23.828" v="24"/>
        <pc:sldMkLst>
          <pc:docMk/>
          <pc:sldMk cId="3687543356" sldId="891"/>
        </pc:sldMkLst>
        <pc:spChg chg="mod">
          <ac:chgData name="Donna Cole" userId="36e63e46-7f0e-4c72-a341-f5fc518a0358" providerId="ADAL" clId="{40BF090F-FFC3-4E08-BCBC-8382D79819C9}" dt="2022-01-18T13:30:23.828" v="24"/>
          <ac:spMkLst>
            <pc:docMk/>
            <pc:sldMk cId="3687543356" sldId="891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40BF090F-FFC3-4E08-BCBC-8382D79819C9}" dt="2022-01-18T13:30:20.333" v="23"/>
        <pc:sldMkLst>
          <pc:docMk/>
          <pc:sldMk cId="676835282" sldId="892"/>
        </pc:sldMkLst>
        <pc:spChg chg="mod">
          <ac:chgData name="Donna Cole" userId="36e63e46-7f0e-4c72-a341-f5fc518a0358" providerId="ADAL" clId="{40BF090F-FFC3-4E08-BCBC-8382D79819C9}" dt="2022-01-18T13:30:20.333" v="23"/>
          <ac:spMkLst>
            <pc:docMk/>
            <pc:sldMk cId="676835282" sldId="892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40BF090F-FFC3-4E08-BCBC-8382D79819C9}" dt="2022-01-18T13:30:30.718" v="26"/>
        <pc:sldMkLst>
          <pc:docMk/>
          <pc:sldMk cId="2834128033" sldId="893"/>
        </pc:sldMkLst>
        <pc:spChg chg="mod">
          <ac:chgData name="Donna Cole" userId="36e63e46-7f0e-4c72-a341-f5fc518a0358" providerId="ADAL" clId="{40BF090F-FFC3-4E08-BCBC-8382D79819C9}" dt="2022-01-18T13:30:30.718" v="26"/>
          <ac:spMkLst>
            <pc:docMk/>
            <pc:sldMk cId="2834128033" sldId="893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40BF090F-FFC3-4E08-BCBC-8382D79819C9}" dt="2022-01-19T11:07:03.310" v="53" actId="20577"/>
        <pc:sldMkLst>
          <pc:docMk/>
          <pc:sldMk cId="17412750" sldId="894"/>
        </pc:sldMkLst>
        <pc:spChg chg="mod">
          <ac:chgData name="Donna Cole" userId="36e63e46-7f0e-4c72-a341-f5fc518a0358" providerId="ADAL" clId="{40BF090F-FFC3-4E08-BCBC-8382D79819C9}" dt="2022-01-19T11:07:03.310" v="53" actId="20577"/>
          <ac:spMkLst>
            <pc:docMk/>
            <pc:sldMk cId="17412750" sldId="894"/>
            <ac:spMk id="24" creationId="{9194259B-9EBC-498E-BB53-AF3F211598FC}"/>
          </ac:spMkLst>
        </pc:spChg>
      </pc:sldChg>
      <pc:sldChg chg="add">
        <pc:chgData name="Donna Cole" userId="36e63e46-7f0e-4c72-a341-f5fc518a0358" providerId="ADAL" clId="{40BF090F-FFC3-4E08-BCBC-8382D79819C9}" dt="2022-01-19T11:06:07.661" v="37"/>
        <pc:sldMkLst>
          <pc:docMk/>
          <pc:sldMk cId="1334728228" sldId="1659"/>
        </pc:sldMkLst>
      </pc:sldChg>
      <pc:sldChg chg="modSp add mod">
        <pc:chgData name="Donna Cole" userId="36e63e46-7f0e-4c72-a341-f5fc518a0358" providerId="ADAL" clId="{40BF090F-FFC3-4E08-BCBC-8382D79819C9}" dt="2022-01-19T11:06:01.163" v="36" actId="20577"/>
        <pc:sldMkLst>
          <pc:docMk/>
          <pc:sldMk cId="3778742550" sldId="1661"/>
        </pc:sldMkLst>
        <pc:spChg chg="mod">
          <ac:chgData name="Donna Cole" userId="36e63e46-7f0e-4c72-a341-f5fc518a0358" providerId="ADAL" clId="{40BF090F-FFC3-4E08-BCBC-8382D79819C9}" dt="2022-01-19T11:06:01.163" v="36" actId="20577"/>
          <ac:spMkLst>
            <pc:docMk/>
            <pc:sldMk cId="3778742550" sldId="1661"/>
            <ac:spMk id="5" creationId="{3A414F15-4475-46BC-891F-4525F28A57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7FCD0-EF13-48F8-8E35-CA802B3B7247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33BB5-A52C-43BE-BD53-DDA742CA9B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19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6818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2649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869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76730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67141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50538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7830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78307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1035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94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982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6415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407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0194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1127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547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6878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F3FDD1C4-680A-44A1-9D44-A47BC8DACB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711C93-9256-466D-8867-F7FBA8AD6463}"/>
              </a:ext>
            </a:extLst>
          </p:cNvPr>
          <p:cNvSpPr txBox="1"/>
          <p:nvPr userDrawn="1"/>
        </p:nvSpPr>
        <p:spPr>
          <a:xfrm>
            <a:off x="622301" y="1799485"/>
            <a:ext cx="604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  <a:latin typeface="Century Gothic" panose="020B0502020202020204" pitchFamily="34" charset="0"/>
              </a:rPr>
              <a:t>Numberblocks</a:t>
            </a:r>
            <a:endParaRPr lang="en-GB" sz="36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09602" y="3174780"/>
            <a:ext cx="6062463" cy="9235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/>
              <a:t>Series [xx] Episode [xx]</a:t>
            </a:r>
          </a:p>
          <a:p>
            <a:pPr lvl="0"/>
            <a:r>
              <a:rPr lang="en-GB" noProof="0"/>
              <a:t>[Name]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None/>
              <a:defRPr/>
            </a:pPr>
            <a:r>
              <a:rPr lang="en-GB">
                <a:solidFill>
                  <a:srgbClr val="99CCCC"/>
                </a:solidFill>
              </a:rPr>
              <a:t>February 2021</a:t>
            </a:r>
            <a:endParaRPr lang="en-GB">
              <a:solidFill>
                <a:srgbClr val="99CC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5E605-7CFD-4C28-A30E-0D08D815CEE1}"/>
              </a:ext>
            </a:extLst>
          </p:cNvPr>
          <p:cNvSpPr txBox="1"/>
          <p:nvPr userDrawn="1"/>
        </p:nvSpPr>
        <p:spPr>
          <a:xfrm>
            <a:off x="622301" y="2660621"/>
            <a:ext cx="604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chemeClr val="bg1"/>
                </a:solidFill>
                <a:latin typeface="Century Gothic" panose="020B0502020202020204" pitchFamily="34" charset="0"/>
              </a:rPr>
              <a:t>Learning at home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B57386-3436-490F-BC20-FF48C6A7A4DE}"/>
              </a:ext>
            </a:extLst>
          </p:cNvPr>
          <p:cNvSpPr txBox="1"/>
          <p:nvPr userDrawn="1"/>
        </p:nvSpPr>
        <p:spPr>
          <a:xfrm>
            <a:off x="609593" y="473825"/>
            <a:ext cx="55573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100" b="1">
                <a:solidFill>
                  <a:srgbClr val="FBF5D4"/>
                </a:solidFill>
                <a:latin typeface="+mj-lt"/>
                <a:cs typeface="Arial" panose="020B0604020202020204" pitchFamily="34" charset="0"/>
              </a:rPr>
              <a:t>Resources to support parents 2020/21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24EAA1-2115-4066-A59F-8CEF414119CA}"/>
              </a:ext>
            </a:extLst>
          </p:cNvPr>
          <p:cNvCxnSpPr>
            <a:cxnSpLocks/>
          </p:cNvCxnSpPr>
          <p:nvPr userDrawn="1"/>
        </p:nvCxnSpPr>
        <p:spPr bwMode="auto">
          <a:xfrm rot="5400000">
            <a:off x="1285150" y="279025"/>
            <a:ext cx="0" cy="1170432"/>
          </a:xfrm>
          <a:prstGeom prst="line">
            <a:avLst/>
          </a:prstGeom>
          <a:ln w="25400">
            <a:solidFill>
              <a:srgbClr val="FBF5D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292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[Subtitle]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fld id="{4DB3256F-83C8-4422-BB4B-79DB90083B8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Char char="●"/>
                <a:tabLst/>
                <a:defRPr/>
              </a:pPr>
              <a:t>‹#›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416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3FA1F-A845-4472-9CCC-79C68B07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D1304-0285-4ECA-BFD4-4286C354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7EC8F-E4E5-4461-ABCB-AB926E45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fld id="{4842CEEE-46D8-4902-AD29-CBFFF8B3C125}" type="slidenum">
              <a:rPr lang="en-GB" sz="675" smtClean="0">
                <a:solidFill>
                  <a:srgbClr val="000000"/>
                </a:solidFill>
              </a:rPr>
              <a:pPr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19FB-182F-456C-9758-0F13325594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1C5EB-094E-4C53-8DA7-71DBA860C3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13208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42129DB-7CCB-4DFF-A799-E554B53301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2" y="1268758"/>
            <a:ext cx="6062463" cy="115213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379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43FF3-1B19-4F6E-AED6-1F0E0B12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7" y="365125"/>
            <a:ext cx="109685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8F67-7D07-4B89-B1B7-77FCB2FBC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437" y="1825625"/>
            <a:ext cx="109685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AF1F1-6765-45EE-BEB9-185EDFB65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52CA6C61-5C46-4CCD-83FB-18DE309C759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19/01/2022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AC0-4764-4C71-9EC2-3E3309ED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79FDB-13C2-4DC1-8C93-EEA50C728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3A4A998D-6F83-4D71-AA77-13FC1A1399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41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585858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AF7E06F-62AF-4430-B53E-3CEB22BC7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951" y="1844824"/>
            <a:ext cx="6062463" cy="1152130"/>
          </a:xfrm>
        </p:spPr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852059-E171-4D97-AEA5-4EB713FA17E6}"/>
              </a:ext>
            </a:extLst>
          </p:cNvPr>
          <p:cNvSpPr>
            <a:spLocks noGrp="1"/>
          </p:cNvSpPr>
          <p:nvPr/>
        </p:nvSpPr>
        <p:spPr>
          <a:xfrm>
            <a:off x="615951" y="535500"/>
            <a:ext cx="6740524" cy="6480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>
                <a:latin typeface="Century Gothic" panose="020B0502020202020204" pitchFamily="34" charset="0"/>
              </a:rPr>
              <a:t>Mastering Number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414F15-4475-46BC-891F-4525F28A5729}"/>
              </a:ext>
            </a:extLst>
          </p:cNvPr>
          <p:cNvSpPr txBox="1">
            <a:spLocks/>
          </p:cNvSpPr>
          <p:nvPr/>
        </p:nvSpPr>
        <p:spPr>
          <a:xfrm>
            <a:off x="615951" y="1497352"/>
            <a:ext cx="6049764" cy="1675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6200" dirty="0">
                <a:latin typeface="Century Gothic" panose="020B0502020202020204" pitchFamily="34" charset="0"/>
              </a:rPr>
              <a:t>Retrieval Practice</a:t>
            </a:r>
            <a:br>
              <a:rPr lang="en-GB" sz="6200" dirty="0"/>
            </a:br>
            <a:br>
              <a:rPr lang="en-GB" sz="6200" dirty="0">
                <a:latin typeface="Century Gothic" panose="020B0502020202020204" pitchFamily="34" charset="0"/>
              </a:rPr>
            </a:br>
            <a:r>
              <a:rPr lang="en-GB" sz="6200" dirty="0">
                <a:latin typeface="Century Gothic" panose="020B0502020202020204" pitchFamily="34" charset="0"/>
              </a:rPr>
              <a:t>Bonds of 7</a:t>
            </a:r>
            <a:br>
              <a:rPr lang="en-GB" dirty="0">
                <a:latin typeface="Century Gothic" panose="020B0502020202020204" pitchFamily="34" charset="0"/>
              </a:rPr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742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87AFB5C-1810-411E-898B-E05002DBFE60}"/>
              </a:ext>
            </a:extLst>
          </p:cNvPr>
          <p:cNvSpPr/>
          <p:nvPr/>
        </p:nvSpPr>
        <p:spPr>
          <a:xfrm>
            <a:off x="2363969" y="4235817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CFCC3A-5AFF-4F4D-9E68-50A7FC532E75}"/>
              </a:ext>
            </a:extLst>
          </p:cNvPr>
          <p:cNvSpPr/>
          <p:nvPr/>
        </p:nvSpPr>
        <p:spPr>
          <a:xfrm>
            <a:off x="4676851" y="422887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FFE31D-AB90-45FA-B928-A3434D129FDB}"/>
              </a:ext>
            </a:extLst>
          </p:cNvPr>
          <p:cNvSpPr/>
          <p:nvPr/>
        </p:nvSpPr>
        <p:spPr>
          <a:xfrm>
            <a:off x="4676851" y="1988897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E8837CC-3992-48FB-9E4A-75265E11B62D}"/>
              </a:ext>
            </a:extLst>
          </p:cNvPr>
          <p:cNvSpPr/>
          <p:nvPr/>
        </p:nvSpPr>
        <p:spPr>
          <a:xfrm>
            <a:off x="2371965" y="200664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D784622-588E-40CC-B3D7-962CA592CB28}"/>
              </a:ext>
            </a:extLst>
          </p:cNvPr>
          <p:cNvSpPr/>
          <p:nvPr/>
        </p:nvSpPr>
        <p:spPr>
          <a:xfrm>
            <a:off x="6519636" y="422617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1436960-60D7-4866-8092-83F913867B4A}"/>
              </a:ext>
            </a:extLst>
          </p:cNvPr>
          <p:cNvSpPr/>
          <p:nvPr/>
        </p:nvSpPr>
        <p:spPr>
          <a:xfrm>
            <a:off x="7621945" y="3064421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6529627" y="200394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683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87AFB5C-1810-411E-898B-E05002DBFE60}"/>
              </a:ext>
            </a:extLst>
          </p:cNvPr>
          <p:cNvSpPr/>
          <p:nvPr/>
        </p:nvSpPr>
        <p:spPr>
          <a:xfrm>
            <a:off x="2363969" y="4235817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CFCC3A-5AFF-4F4D-9E68-50A7FC532E75}"/>
              </a:ext>
            </a:extLst>
          </p:cNvPr>
          <p:cNvSpPr/>
          <p:nvPr/>
        </p:nvSpPr>
        <p:spPr>
          <a:xfrm>
            <a:off x="4676851" y="422887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FFE31D-AB90-45FA-B928-A3434D129FDB}"/>
              </a:ext>
            </a:extLst>
          </p:cNvPr>
          <p:cNvSpPr/>
          <p:nvPr/>
        </p:nvSpPr>
        <p:spPr>
          <a:xfrm>
            <a:off x="4676851" y="1988897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E8837CC-3992-48FB-9E4A-75265E11B62D}"/>
              </a:ext>
            </a:extLst>
          </p:cNvPr>
          <p:cNvSpPr/>
          <p:nvPr/>
        </p:nvSpPr>
        <p:spPr>
          <a:xfrm>
            <a:off x="2371965" y="2006646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D784622-588E-40CC-B3D7-962CA592CB28}"/>
              </a:ext>
            </a:extLst>
          </p:cNvPr>
          <p:cNvSpPr/>
          <p:nvPr/>
        </p:nvSpPr>
        <p:spPr>
          <a:xfrm>
            <a:off x="6519636" y="422617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D93BD27-3961-4443-83AD-9D131E8CD613}"/>
              </a:ext>
            </a:extLst>
          </p:cNvPr>
          <p:cNvSpPr/>
          <p:nvPr/>
        </p:nvSpPr>
        <p:spPr>
          <a:xfrm>
            <a:off x="8849577" y="1958962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6529627" y="200394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496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87AFB5C-1810-411E-898B-E05002DBFE60}"/>
              </a:ext>
            </a:extLst>
          </p:cNvPr>
          <p:cNvSpPr/>
          <p:nvPr/>
        </p:nvSpPr>
        <p:spPr>
          <a:xfrm>
            <a:off x="2363969" y="4235817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5C33FDB-652A-4E3A-911A-82397CE0E5FC}"/>
              </a:ext>
            </a:extLst>
          </p:cNvPr>
          <p:cNvSpPr/>
          <p:nvPr/>
        </p:nvSpPr>
        <p:spPr>
          <a:xfrm>
            <a:off x="3470512" y="3064421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FFE31D-AB90-45FA-B928-A3434D129FDB}"/>
              </a:ext>
            </a:extLst>
          </p:cNvPr>
          <p:cNvSpPr/>
          <p:nvPr/>
        </p:nvSpPr>
        <p:spPr>
          <a:xfrm>
            <a:off x="4676851" y="1988897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D784622-588E-40CC-B3D7-962CA592CB28}"/>
              </a:ext>
            </a:extLst>
          </p:cNvPr>
          <p:cNvSpPr/>
          <p:nvPr/>
        </p:nvSpPr>
        <p:spPr>
          <a:xfrm>
            <a:off x="6519636" y="422617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D93BD27-3961-4443-83AD-9D131E8CD613}"/>
              </a:ext>
            </a:extLst>
          </p:cNvPr>
          <p:cNvSpPr/>
          <p:nvPr/>
        </p:nvSpPr>
        <p:spPr>
          <a:xfrm>
            <a:off x="8841581" y="422617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74329E8-5472-4041-9ADE-4F3B920355E7}"/>
              </a:ext>
            </a:extLst>
          </p:cNvPr>
          <p:cNvSpPr/>
          <p:nvPr/>
        </p:nvSpPr>
        <p:spPr>
          <a:xfrm>
            <a:off x="8838047" y="1989395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6529627" y="200394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279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87AFB5C-1810-411E-898B-E05002DBFE60}"/>
              </a:ext>
            </a:extLst>
          </p:cNvPr>
          <p:cNvSpPr/>
          <p:nvPr/>
        </p:nvSpPr>
        <p:spPr>
          <a:xfrm>
            <a:off x="8830051" y="422617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CFCC3A-5AFF-4F4D-9E68-50A7FC532E75}"/>
              </a:ext>
            </a:extLst>
          </p:cNvPr>
          <p:cNvSpPr/>
          <p:nvPr/>
        </p:nvSpPr>
        <p:spPr>
          <a:xfrm>
            <a:off x="4676851" y="422887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FFE31D-AB90-45FA-B928-A3434D129FDB}"/>
              </a:ext>
            </a:extLst>
          </p:cNvPr>
          <p:cNvSpPr/>
          <p:nvPr/>
        </p:nvSpPr>
        <p:spPr>
          <a:xfrm>
            <a:off x="4691915" y="1985455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E8837CC-3992-48FB-9E4A-75265E11B62D}"/>
              </a:ext>
            </a:extLst>
          </p:cNvPr>
          <p:cNvSpPr/>
          <p:nvPr/>
        </p:nvSpPr>
        <p:spPr>
          <a:xfrm>
            <a:off x="8830051" y="1988897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D784622-588E-40CC-B3D7-962CA592CB28}"/>
              </a:ext>
            </a:extLst>
          </p:cNvPr>
          <p:cNvSpPr/>
          <p:nvPr/>
        </p:nvSpPr>
        <p:spPr>
          <a:xfrm>
            <a:off x="6519636" y="422617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D93BD27-3961-4443-83AD-9D131E8CD613}"/>
              </a:ext>
            </a:extLst>
          </p:cNvPr>
          <p:cNvSpPr/>
          <p:nvPr/>
        </p:nvSpPr>
        <p:spPr>
          <a:xfrm>
            <a:off x="3468660" y="3066293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6529627" y="200394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218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5C33FDB-652A-4E3A-911A-82397CE0E5FC}"/>
              </a:ext>
            </a:extLst>
          </p:cNvPr>
          <p:cNvSpPr/>
          <p:nvPr/>
        </p:nvSpPr>
        <p:spPr>
          <a:xfrm>
            <a:off x="3470512" y="3064421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CFCC3A-5AFF-4F4D-9E68-50A7FC532E75}"/>
              </a:ext>
            </a:extLst>
          </p:cNvPr>
          <p:cNvSpPr/>
          <p:nvPr/>
        </p:nvSpPr>
        <p:spPr>
          <a:xfrm>
            <a:off x="4676851" y="422887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E8837CC-3992-48FB-9E4A-75265E11B62D}"/>
              </a:ext>
            </a:extLst>
          </p:cNvPr>
          <p:cNvSpPr/>
          <p:nvPr/>
        </p:nvSpPr>
        <p:spPr>
          <a:xfrm>
            <a:off x="2371965" y="200664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D784622-588E-40CC-B3D7-962CA592CB28}"/>
              </a:ext>
            </a:extLst>
          </p:cNvPr>
          <p:cNvSpPr/>
          <p:nvPr/>
        </p:nvSpPr>
        <p:spPr>
          <a:xfrm>
            <a:off x="6519636" y="422617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D93BD27-3961-4443-83AD-9D131E8CD613}"/>
              </a:ext>
            </a:extLst>
          </p:cNvPr>
          <p:cNvSpPr/>
          <p:nvPr/>
        </p:nvSpPr>
        <p:spPr>
          <a:xfrm>
            <a:off x="8841581" y="422617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74329E8-5472-4041-9ADE-4F3B920355E7}"/>
              </a:ext>
            </a:extLst>
          </p:cNvPr>
          <p:cNvSpPr/>
          <p:nvPr/>
        </p:nvSpPr>
        <p:spPr>
          <a:xfrm>
            <a:off x="8838047" y="1989395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6529627" y="200394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415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87AFB5C-1810-411E-898B-E05002DBFE60}"/>
              </a:ext>
            </a:extLst>
          </p:cNvPr>
          <p:cNvSpPr/>
          <p:nvPr/>
        </p:nvSpPr>
        <p:spPr>
          <a:xfrm>
            <a:off x="8830051" y="422617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CFCC3A-5AFF-4F4D-9E68-50A7FC532E75}"/>
              </a:ext>
            </a:extLst>
          </p:cNvPr>
          <p:cNvSpPr/>
          <p:nvPr/>
        </p:nvSpPr>
        <p:spPr>
          <a:xfrm>
            <a:off x="4676851" y="422887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FFE31D-AB90-45FA-B928-A3434D129FDB}"/>
              </a:ext>
            </a:extLst>
          </p:cNvPr>
          <p:cNvSpPr/>
          <p:nvPr/>
        </p:nvSpPr>
        <p:spPr>
          <a:xfrm>
            <a:off x="4691915" y="1985455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E8837CC-3992-48FB-9E4A-75265E11B62D}"/>
              </a:ext>
            </a:extLst>
          </p:cNvPr>
          <p:cNvSpPr/>
          <p:nvPr/>
        </p:nvSpPr>
        <p:spPr>
          <a:xfrm>
            <a:off x="8830051" y="1988897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D784622-588E-40CC-B3D7-962CA592CB28}"/>
              </a:ext>
            </a:extLst>
          </p:cNvPr>
          <p:cNvSpPr/>
          <p:nvPr/>
        </p:nvSpPr>
        <p:spPr>
          <a:xfrm>
            <a:off x="6519636" y="422617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D93BD27-3961-4443-83AD-9D131E8CD613}"/>
              </a:ext>
            </a:extLst>
          </p:cNvPr>
          <p:cNvSpPr/>
          <p:nvPr/>
        </p:nvSpPr>
        <p:spPr>
          <a:xfrm>
            <a:off x="7638495" y="3051545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6529627" y="200394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14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5C33FDB-652A-4E3A-911A-82397CE0E5FC}"/>
              </a:ext>
            </a:extLst>
          </p:cNvPr>
          <p:cNvSpPr/>
          <p:nvPr/>
        </p:nvSpPr>
        <p:spPr>
          <a:xfrm>
            <a:off x="3470512" y="3064421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CFCC3A-5AFF-4F4D-9E68-50A7FC532E75}"/>
              </a:ext>
            </a:extLst>
          </p:cNvPr>
          <p:cNvSpPr/>
          <p:nvPr/>
        </p:nvSpPr>
        <p:spPr>
          <a:xfrm>
            <a:off x="4676851" y="4228876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FFE31D-AB90-45FA-B928-A3434D129FDB}"/>
              </a:ext>
            </a:extLst>
          </p:cNvPr>
          <p:cNvSpPr/>
          <p:nvPr/>
        </p:nvSpPr>
        <p:spPr>
          <a:xfrm>
            <a:off x="4676851" y="1988897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D784622-588E-40CC-B3D7-962CA592CB28}"/>
              </a:ext>
            </a:extLst>
          </p:cNvPr>
          <p:cNvSpPr/>
          <p:nvPr/>
        </p:nvSpPr>
        <p:spPr>
          <a:xfrm>
            <a:off x="6519636" y="422617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D93BD27-3961-4443-83AD-9D131E8CD613}"/>
              </a:ext>
            </a:extLst>
          </p:cNvPr>
          <p:cNvSpPr/>
          <p:nvPr/>
        </p:nvSpPr>
        <p:spPr>
          <a:xfrm>
            <a:off x="8841581" y="422617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74329E8-5472-4041-9ADE-4F3B920355E7}"/>
              </a:ext>
            </a:extLst>
          </p:cNvPr>
          <p:cNvSpPr/>
          <p:nvPr/>
        </p:nvSpPr>
        <p:spPr>
          <a:xfrm>
            <a:off x="8838047" y="1989395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6529627" y="200394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287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5C33FDB-652A-4E3A-911A-82397CE0E5FC}"/>
              </a:ext>
            </a:extLst>
          </p:cNvPr>
          <p:cNvSpPr/>
          <p:nvPr/>
        </p:nvSpPr>
        <p:spPr>
          <a:xfrm>
            <a:off x="3470512" y="3064421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CFCC3A-5AFF-4F4D-9E68-50A7FC532E75}"/>
              </a:ext>
            </a:extLst>
          </p:cNvPr>
          <p:cNvSpPr/>
          <p:nvPr/>
        </p:nvSpPr>
        <p:spPr>
          <a:xfrm>
            <a:off x="4676851" y="422887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FFE31D-AB90-45FA-B928-A3434D129FDB}"/>
              </a:ext>
            </a:extLst>
          </p:cNvPr>
          <p:cNvSpPr/>
          <p:nvPr/>
        </p:nvSpPr>
        <p:spPr>
          <a:xfrm>
            <a:off x="4682152" y="198889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D784622-588E-40CC-B3D7-962CA592CB28}"/>
              </a:ext>
            </a:extLst>
          </p:cNvPr>
          <p:cNvSpPr/>
          <p:nvPr/>
        </p:nvSpPr>
        <p:spPr>
          <a:xfrm>
            <a:off x="6519636" y="422617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D93BD27-3961-4443-83AD-9D131E8CD613}"/>
              </a:ext>
            </a:extLst>
          </p:cNvPr>
          <p:cNvSpPr/>
          <p:nvPr/>
        </p:nvSpPr>
        <p:spPr>
          <a:xfrm>
            <a:off x="8841581" y="422617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74329E8-5472-4041-9ADE-4F3B920355E7}"/>
              </a:ext>
            </a:extLst>
          </p:cNvPr>
          <p:cNvSpPr/>
          <p:nvPr/>
        </p:nvSpPr>
        <p:spPr>
          <a:xfrm>
            <a:off x="8838047" y="1989395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6529627" y="200394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019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5C33FDB-652A-4E3A-911A-82397CE0E5FC}"/>
              </a:ext>
            </a:extLst>
          </p:cNvPr>
          <p:cNvSpPr/>
          <p:nvPr/>
        </p:nvSpPr>
        <p:spPr>
          <a:xfrm>
            <a:off x="3470512" y="3064421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CFCC3A-5AFF-4F4D-9E68-50A7FC532E75}"/>
              </a:ext>
            </a:extLst>
          </p:cNvPr>
          <p:cNvSpPr/>
          <p:nvPr/>
        </p:nvSpPr>
        <p:spPr>
          <a:xfrm>
            <a:off x="4676851" y="422887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FFE31D-AB90-45FA-B928-A3434D129FDB}"/>
              </a:ext>
            </a:extLst>
          </p:cNvPr>
          <p:cNvSpPr/>
          <p:nvPr/>
        </p:nvSpPr>
        <p:spPr>
          <a:xfrm>
            <a:off x="4682152" y="198889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D784622-588E-40CC-B3D7-962CA592CB28}"/>
              </a:ext>
            </a:extLst>
          </p:cNvPr>
          <p:cNvSpPr/>
          <p:nvPr/>
        </p:nvSpPr>
        <p:spPr>
          <a:xfrm>
            <a:off x="6519636" y="422617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D93BD27-3961-4443-83AD-9D131E8CD613}"/>
              </a:ext>
            </a:extLst>
          </p:cNvPr>
          <p:cNvSpPr/>
          <p:nvPr/>
        </p:nvSpPr>
        <p:spPr>
          <a:xfrm>
            <a:off x="2355134" y="4221935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74329E8-5472-4041-9ADE-4F3B920355E7}"/>
              </a:ext>
            </a:extLst>
          </p:cNvPr>
          <p:cNvSpPr/>
          <p:nvPr/>
        </p:nvSpPr>
        <p:spPr>
          <a:xfrm>
            <a:off x="8838047" y="1989395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2355134" y="200921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472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8873" y="969610"/>
            <a:ext cx="6068727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Play ‘7 or NOT 7?’ with these dotty patterns!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9EA982F-3785-4EFB-9E5D-C98D19B9DE0F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565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5710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800" b="0" dirty="0"/>
              <a:t>Teacher Notes</a:t>
            </a:r>
            <a:endParaRPr lang="en-GB" sz="2800" b="0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6AEE7E46-2547-4A70-8EF7-B7AEDCDD07AC}"/>
              </a:ext>
            </a:extLst>
          </p:cNvPr>
          <p:cNvSpPr txBox="1">
            <a:spLocks/>
          </p:cNvSpPr>
          <p:nvPr/>
        </p:nvSpPr>
        <p:spPr>
          <a:xfrm>
            <a:off x="510779" y="1305058"/>
            <a:ext cx="11215456" cy="457195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600" dirty="0"/>
              <a:t>This set of slides includes a selection of tasks for the children to re-visit bonds of 7 and provides an opportunity for you to assess their recall. </a:t>
            </a:r>
          </a:p>
          <a:p>
            <a:endParaRPr lang="en-US" sz="2400" dirty="0"/>
          </a:p>
          <a:p>
            <a:r>
              <a:rPr lang="en-US" sz="2400" dirty="0"/>
              <a:t>In the classroom you could also: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Use ‘call and response’ during transition times: 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‘</a:t>
            </a:r>
            <a:r>
              <a:rPr lang="en-GB" sz="2400" b="0" i="1" dirty="0">
                <a:ea typeface="+mn-ea"/>
              </a:rPr>
              <a:t>7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is made of 4 and …’ </a:t>
            </a:r>
            <a:r>
              <a:rPr lang="en-GB" sz="2400" b="0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and the children respond with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‘… </a:t>
            </a:r>
            <a:r>
              <a:rPr lang="en-GB" sz="2400" i="1" u="sng" dirty="0">
                <a:ea typeface="+mn-ea"/>
              </a:rPr>
              <a:t>3</a:t>
            </a:r>
            <a:r>
              <a:rPr lang="en-GB" sz="2400" b="0" i="1" u="sng" dirty="0">
                <a:ea typeface="+mn-ea"/>
              </a:rPr>
              <a:t>;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4 and </a:t>
            </a:r>
            <a:r>
              <a:rPr lang="en-GB" sz="2400" i="1" u="sng" dirty="0">
                <a:ea typeface="+mn-ea"/>
              </a:rPr>
              <a:t>3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make 7.’ </a:t>
            </a:r>
            <a:endParaRPr lang="en-US" sz="2400" b="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Make 7 on one row of the </a:t>
            </a:r>
            <a:r>
              <a:rPr lang="en-US" sz="2400" b="0" dirty="0" err="1"/>
              <a:t>rekenrek</a:t>
            </a:r>
            <a:r>
              <a:rPr lang="en-US" sz="2400" b="0" dirty="0"/>
              <a:t> then on two rows: start with </a:t>
            </a:r>
            <a:r>
              <a:rPr lang="en-US" sz="2400" b="0" i="1" dirty="0"/>
              <a:t>‘one push 4, now what do you need to make 7?’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Play ‘how many hiding?’ using 7 cubes and a cloth or bag.</a:t>
            </a:r>
          </a:p>
          <a:p>
            <a:pPr>
              <a:lnSpc>
                <a:spcPct val="100000"/>
              </a:lnSpc>
            </a:pPr>
            <a:endParaRPr lang="en-US" sz="2400" b="0" dirty="0"/>
          </a:p>
          <a:p>
            <a:pPr>
              <a:lnSpc>
                <a:spcPct val="100000"/>
              </a:lnSpc>
            </a:pPr>
            <a:r>
              <a:rPr lang="en-US" sz="2400" dirty="0"/>
              <a:t>At home: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Use the dot patterns to identify the bonds of 7.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Play ‘how many hiding?’ using any 7 objects and a cloth to hide some of the objects.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0" dirty="0"/>
          </a:p>
          <a:p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1353562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3631700" y="156575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7726665" y="369127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7877385" y="167616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396198" y="413044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3255087" y="340843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4807456" y="481444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4786341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7 or NOT 7?</a:t>
            </a:r>
            <a:endParaRPr lang="en-GB" sz="2800" b="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1336496" y="1940331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365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3023258" y="19855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5198936" y="224267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8058194" y="226644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2804376" y="410115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5173221" y="413072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7542066" y="428759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Graphic 12" descr="Thumbs Down with solid fill">
            <a:extLst>
              <a:ext uri="{FF2B5EF4-FFF2-40B4-BE49-F238E27FC236}">
                <a16:creationId xmlns:a16="http://schemas.microsoft.com/office/drawing/2014/main" id="{D6191E4D-0150-4A43-9A73-25A962559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00325" y="5040944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EE33EBC4-5240-44EB-A69D-4FAFDB59728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7 or NOT 7?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204146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1569267" y="180833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664974" y="3682822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2529744" y="3682822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5430203" y="273972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6823" y="5360540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7 or NOT 7?</a:t>
            </a:r>
            <a:endParaRPr lang="en-GB" sz="2800" b="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B720004-4556-4DAF-89D7-8108F64750D9}"/>
              </a:ext>
            </a:extLst>
          </p:cNvPr>
          <p:cNvSpPr/>
          <p:nvPr/>
        </p:nvSpPr>
        <p:spPr>
          <a:xfrm rot="5400000">
            <a:off x="9110668" y="181499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E4E8741-D11C-4EE6-A865-768CED3C0D26}"/>
              </a:ext>
            </a:extLst>
          </p:cNvPr>
          <p:cNvSpPr/>
          <p:nvPr/>
        </p:nvSpPr>
        <p:spPr>
          <a:xfrm rot="5400000">
            <a:off x="8206375" y="36894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0EFEF2E-EFA3-4920-AEAF-FD156D1C7414}"/>
              </a:ext>
            </a:extLst>
          </p:cNvPr>
          <p:cNvSpPr/>
          <p:nvPr/>
        </p:nvSpPr>
        <p:spPr>
          <a:xfrm rot="5400000">
            <a:off x="10071145" y="36894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52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1351147" y="2745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5951585" y="1242762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8454316" y="213696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5377525" y="3196252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7386405" y="422363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Graphic 12" descr="Thumbs Down with solid fill">
            <a:extLst>
              <a:ext uri="{FF2B5EF4-FFF2-40B4-BE49-F238E27FC236}">
                <a16:creationId xmlns:a16="http://schemas.microsoft.com/office/drawing/2014/main" id="{D6191E4D-0150-4A43-9A73-25A962559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89102" y="5023188"/>
            <a:ext cx="914400" cy="914400"/>
          </a:xfrm>
          <a:prstGeom prst="rect">
            <a:avLst/>
          </a:prstGeom>
        </p:spPr>
      </p:pic>
      <p:sp>
        <p:nvSpPr>
          <p:cNvPr id="12" name="Title 2">
            <a:extLst>
              <a:ext uri="{FF2B5EF4-FFF2-40B4-BE49-F238E27FC236}">
                <a16:creationId xmlns:a16="http://schemas.microsoft.com/office/drawing/2014/main" id="{B6FDB2E8-6720-4F34-97DF-5CEE8FCE4E57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7 or NOT 7?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136506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1799093" y="115789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6460862" y="276766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7827702" y="113691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799093" y="276766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1799093" y="437744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9194542" y="271334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4786341"/>
            <a:ext cx="914400" cy="914400"/>
          </a:xfrm>
          <a:prstGeom prst="rect">
            <a:avLst/>
          </a:prstGeom>
        </p:spPr>
      </p:pic>
      <p:sp>
        <p:nvSpPr>
          <p:cNvPr id="12" name="Title 2">
            <a:extLst>
              <a:ext uri="{FF2B5EF4-FFF2-40B4-BE49-F238E27FC236}">
                <a16:creationId xmlns:a16="http://schemas.microsoft.com/office/drawing/2014/main" id="{6C4B5B6E-6C60-404E-B2AD-11E1DCB3DDDA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7 or NOT 7?</a:t>
            </a:r>
            <a:endParaRPr lang="en-GB" sz="2800" b="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4B17E25-20B9-4E93-B7B6-6E65D3628AF8}"/>
              </a:ext>
            </a:extLst>
          </p:cNvPr>
          <p:cNvSpPr/>
          <p:nvPr/>
        </p:nvSpPr>
        <p:spPr>
          <a:xfrm rot="5400000">
            <a:off x="7827702" y="418999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00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2051659" y="18136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053062" y="3429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3048410" y="3429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Graphic 12" descr="Thumbs Down with solid fill">
            <a:extLst>
              <a:ext uri="{FF2B5EF4-FFF2-40B4-BE49-F238E27FC236}">
                <a16:creationId xmlns:a16="http://schemas.microsoft.com/office/drawing/2014/main" id="{D6191E4D-0150-4A43-9A73-25A962559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80224" y="5069359"/>
            <a:ext cx="914400" cy="914400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6890B783-8BB8-4C29-8EA3-E5306754BCE1}"/>
              </a:ext>
            </a:extLst>
          </p:cNvPr>
          <p:cNvSpPr/>
          <p:nvPr/>
        </p:nvSpPr>
        <p:spPr>
          <a:xfrm rot="5400000">
            <a:off x="8772341" y="1838115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A705A30-2241-43AC-BB64-5E5CBD085EC4}"/>
              </a:ext>
            </a:extLst>
          </p:cNvPr>
          <p:cNvSpPr/>
          <p:nvPr/>
        </p:nvSpPr>
        <p:spPr>
          <a:xfrm rot="5400000">
            <a:off x="7773744" y="345402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E3B6B03-80FC-418C-85BC-27BC13242AAC}"/>
              </a:ext>
            </a:extLst>
          </p:cNvPr>
          <p:cNvSpPr/>
          <p:nvPr/>
        </p:nvSpPr>
        <p:spPr>
          <a:xfrm rot="5400000">
            <a:off x="9769092" y="345402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D10EF49A-5E41-4470-A344-FB6A57A84656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7 or NOT 7?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356635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3827346" y="171103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2242693" y="171103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2242693" y="3429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5412000" y="171103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6996654" y="169539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8581307" y="1689816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4786341"/>
            <a:ext cx="914400" cy="914400"/>
          </a:xfrm>
          <a:prstGeom prst="rect">
            <a:avLst/>
          </a:prstGeom>
        </p:spPr>
      </p:pic>
      <p:sp>
        <p:nvSpPr>
          <p:cNvPr id="12" name="Title 2">
            <a:extLst>
              <a:ext uri="{FF2B5EF4-FFF2-40B4-BE49-F238E27FC236}">
                <a16:creationId xmlns:a16="http://schemas.microsoft.com/office/drawing/2014/main" id="{7BC27B0D-E459-4961-B17C-DA78E6BB6C4F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7 or NOT 7?</a:t>
            </a:r>
            <a:endParaRPr lang="en-GB" sz="2800" b="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AEE3A5C-F064-451C-BF38-ABD24EC0BCB9}"/>
              </a:ext>
            </a:extLst>
          </p:cNvPr>
          <p:cNvSpPr/>
          <p:nvPr/>
        </p:nvSpPr>
        <p:spPr>
          <a:xfrm rot="5400000">
            <a:off x="3827346" y="3429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827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3027285" y="969610"/>
            <a:ext cx="5140315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how many dots are missing?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B26FA77F-91D4-4D5D-924F-E49634809E87}"/>
              </a:ext>
            </a:extLst>
          </p:cNvPr>
          <p:cNvSpPr/>
          <p:nvPr/>
        </p:nvSpPr>
        <p:spPr>
          <a:xfrm>
            <a:off x="2594842" y="969609"/>
            <a:ext cx="5572758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Use</a:t>
            </a:r>
            <a:r>
              <a:rPr kumimoji="0" lang="en-GB" sz="2800" b="0" i="0" u="none" strike="noStrike" kern="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your fingers to help you find and show what number is needed to make 7.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42ABA1-F66E-47C2-9AE9-1D6433CDE224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451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214361" y="238531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7.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547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5466000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295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950181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900CC8-C710-4CC2-835A-D2A85987B570}"/>
              </a:ext>
            </a:extLst>
          </p:cNvPr>
          <p:cNvSpPr/>
          <p:nvPr/>
        </p:nvSpPr>
        <p:spPr>
          <a:xfrm>
            <a:off x="7893388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8F02F51-0780-4F96-B058-E2B8F0B179C8}"/>
              </a:ext>
            </a:extLst>
          </p:cNvPr>
          <p:cNvSpPr/>
          <p:nvPr/>
        </p:nvSpPr>
        <p:spPr>
          <a:xfrm>
            <a:off x="7885027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10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214361" y="238531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7.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547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5466000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295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950181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900CC8-C710-4CC2-835A-D2A85987B570}"/>
              </a:ext>
            </a:extLst>
          </p:cNvPr>
          <p:cNvSpPr/>
          <p:nvPr/>
        </p:nvSpPr>
        <p:spPr>
          <a:xfrm>
            <a:off x="7893388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8F02F51-0780-4F96-B058-E2B8F0B179C8}"/>
              </a:ext>
            </a:extLst>
          </p:cNvPr>
          <p:cNvSpPr/>
          <p:nvPr/>
        </p:nvSpPr>
        <p:spPr>
          <a:xfrm>
            <a:off x="7885027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024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0327" y="1191801"/>
            <a:ext cx="6068727" cy="1471695"/>
          </a:xfrm>
          <a:prstGeom prst="wedgeRoundRectCallout">
            <a:avLst>
              <a:gd name="adj1" fmla="val 57650"/>
              <a:gd name="adj2" fmla="val 39092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</a:t>
            </a:r>
            <a:r>
              <a:rPr lang="en-US" sz="2800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find </a:t>
            </a:r>
            <a:r>
              <a:rPr lang="en-US" sz="2800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all</a:t>
            </a:r>
            <a:r>
              <a:rPr lang="en-US" sz="2800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 the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number bonds of 7 in these dice patterns?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13249" y="1862560"/>
            <a:ext cx="1615668" cy="36285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19401B7-ED70-47A1-BDB5-82B2AC24149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4585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214361" y="238531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7.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547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5466000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295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950181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900CC8-C710-4CC2-835A-D2A85987B570}"/>
              </a:ext>
            </a:extLst>
          </p:cNvPr>
          <p:cNvSpPr/>
          <p:nvPr/>
        </p:nvSpPr>
        <p:spPr>
          <a:xfrm>
            <a:off x="7893388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8F02F51-0780-4F96-B058-E2B8F0B179C8}"/>
              </a:ext>
            </a:extLst>
          </p:cNvPr>
          <p:cNvSpPr/>
          <p:nvPr/>
        </p:nvSpPr>
        <p:spPr>
          <a:xfrm>
            <a:off x="7885027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49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214361" y="238531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7.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547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5466000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295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950181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900CC8-C710-4CC2-835A-D2A85987B570}"/>
              </a:ext>
            </a:extLst>
          </p:cNvPr>
          <p:cNvSpPr/>
          <p:nvPr/>
        </p:nvSpPr>
        <p:spPr>
          <a:xfrm>
            <a:off x="7893388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8F02F51-0780-4F96-B058-E2B8F0B179C8}"/>
              </a:ext>
            </a:extLst>
          </p:cNvPr>
          <p:cNvSpPr/>
          <p:nvPr/>
        </p:nvSpPr>
        <p:spPr>
          <a:xfrm>
            <a:off x="7885027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012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214361" y="238531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7.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547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5466000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295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950181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900CC8-C710-4CC2-835A-D2A85987B570}"/>
              </a:ext>
            </a:extLst>
          </p:cNvPr>
          <p:cNvSpPr/>
          <p:nvPr/>
        </p:nvSpPr>
        <p:spPr>
          <a:xfrm>
            <a:off x="7893388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8F02F51-0780-4F96-B058-E2B8F0B179C8}"/>
              </a:ext>
            </a:extLst>
          </p:cNvPr>
          <p:cNvSpPr/>
          <p:nvPr/>
        </p:nvSpPr>
        <p:spPr>
          <a:xfrm>
            <a:off x="7885027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683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214361" y="238531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7.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547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5466000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295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950181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900CC8-C710-4CC2-835A-D2A85987B570}"/>
              </a:ext>
            </a:extLst>
          </p:cNvPr>
          <p:cNvSpPr/>
          <p:nvPr/>
        </p:nvSpPr>
        <p:spPr>
          <a:xfrm>
            <a:off x="7893388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8F02F51-0780-4F96-B058-E2B8F0B179C8}"/>
              </a:ext>
            </a:extLst>
          </p:cNvPr>
          <p:cNvSpPr/>
          <p:nvPr/>
        </p:nvSpPr>
        <p:spPr>
          <a:xfrm>
            <a:off x="7885027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54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214361" y="238531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7.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547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5466000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295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950181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900CC8-C710-4CC2-835A-D2A85987B570}"/>
              </a:ext>
            </a:extLst>
          </p:cNvPr>
          <p:cNvSpPr/>
          <p:nvPr/>
        </p:nvSpPr>
        <p:spPr>
          <a:xfrm>
            <a:off x="7893388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8F02F51-0780-4F96-B058-E2B8F0B179C8}"/>
              </a:ext>
            </a:extLst>
          </p:cNvPr>
          <p:cNvSpPr/>
          <p:nvPr/>
        </p:nvSpPr>
        <p:spPr>
          <a:xfrm>
            <a:off x="7885027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108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214361" y="238531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7.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547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5466000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2954361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950181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900CC8-C710-4CC2-835A-D2A85987B570}"/>
              </a:ext>
            </a:extLst>
          </p:cNvPr>
          <p:cNvSpPr/>
          <p:nvPr/>
        </p:nvSpPr>
        <p:spPr>
          <a:xfrm>
            <a:off x="7893388" y="134162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8F02F51-0780-4F96-B058-E2B8F0B179C8}"/>
              </a:ext>
            </a:extLst>
          </p:cNvPr>
          <p:cNvSpPr/>
          <p:nvPr/>
        </p:nvSpPr>
        <p:spPr>
          <a:xfrm>
            <a:off x="7885027" y="342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412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3027285" y="969610"/>
            <a:ext cx="5140315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the missing part of 7?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9B6DEFD-1DB3-40D6-A899-63A6E6D9B7DF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13515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5FE1DDB-74FB-4D03-A68B-1DE42A36749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20B99D-549F-4E63-8E92-2A558D4FE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153" y="2008009"/>
            <a:ext cx="2208833" cy="199147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AD8BCB1-E404-49B0-BC70-FF1A3EE5E825}"/>
              </a:ext>
            </a:extLst>
          </p:cNvPr>
          <p:cNvSpPr txBox="1"/>
          <p:nvPr/>
        </p:nvSpPr>
        <p:spPr>
          <a:xfrm>
            <a:off x="9113800" y="316848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5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7120AB-533F-4369-9CCA-ED52214146B9}"/>
              </a:ext>
            </a:extLst>
          </p:cNvPr>
          <p:cNvSpPr txBox="1"/>
          <p:nvPr/>
        </p:nvSpPr>
        <p:spPr>
          <a:xfrm>
            <a:off x="10588875" y="3168486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2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9E5B0D5-02BE-4CC9-ABC0-1BF55E931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675" y="1986527"/>
            <a:ext cx="2208833" cy="199147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16B816C-88EC-4F02-BBFF-F413FCFCF2EF}"/>
              </a:ext>
            </a:extLst>
          </p:cNvPr>
          <p:cNvSpPr txBox="1"/>
          <p:nvPr/>
        </p:nvSpPr>
        <p:spPr>
          <a:xfrm>
            <a:off x="6396130" y="3147004"/>
            <a:ext cx="925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3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9DBC29-735D-47FA-A869-851CF3435274}"/>
              </a:ext>
            </a:extLst>
          </p:cNvPr>
          <p:cNvSpPr txBox="1"/>
          <p:nvPr/>
        </p:nvSpPr>
        <p:spPr>
          <a:xfrm>
            <a:off x="7889397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36" name="Title 2">
            <a:extLst>
              <a:ext uri="{FF2B5EF4-FFF2-40B4-BE49-F238E27FC236}">
                <a16:creationId xmlns:a16="http://schemas.microsoft.com/office/drawing/2014/main" id="{BBA397FB-CC36-4BBD-9867-C5749FBF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430660"/>
            <a:ext cx="11362365" cy="982117"/>
          </a:xfrm>
        </p:spPr>
        <p:txBody>
          <a:bodyPr>
            <a:normAutofit/>
          </a:bodyPr>
          <a:lstStyle/>
          <a:p>
            <a:r>
              <a:rPr lang="en-GB" sz="2800" b="0" dirty="0"/>
              <a:t>What are the hidden parts?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32A6615-0E18-47EF-9498-B04468448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15" y="2011007"/>
            <a:ext cx="2208833" cy="199147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55C6745-0FD7-4BB0-B64C-28400627A818}"/>
              </a:ext>
            </a:extLst>
          </p:cNvPr>
          <p:cNvSpPr txBox="1"/>
          <p:nvPr/>
        </p:nvSpPr>
        <p:spPr>
          <a:xfrm>
            <a:off x="1578231" y="2011005"/>
            <a:ext cx="82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BD4A1F8-9E7A-4328-809E-FBDDAEC4D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181" y="1986527"/>
            <a:ext cx="2208833" cy="199147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0FCF03A-E838-4545-9F47-2DD2A3019860}"/>
              </a:ext>
            </a:extLst>
          </p:cNvPr>
          <p:cNvSpPr txBox="1"/>
          <p:nvPr/>
        </p:nvSpPr>
        <p:spPr>
          <a:xfrm>
            <a:off x="794014" y="317148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4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115CA8-CC22-47CB-9E83-F08E90D35E21}"/>
              </a:ext>
            </a:extLst>
          </p:cNvPr>
          <p:cNvSpPr txBox="1"/>
          <p:nvPr/>
        </p:nvSpPr>
        <p:spPr>
          <a:xfrm>
            <a:off x="2287536" y="3171484"/>
            <a:ext cx="82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0857BA2-8CD6-4F2C-9FFC-BD740C00B64F}"/>
              </a:ext>
            </a:extLst>
          </p:cNvPr>
          <p:cNvSpPr txBox="1"/>
          <p:nvPr/>
        </p:nvSpPr>
        <p:spPr>
          <a:xfrm>
            <a:off x="3658823" y="314700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1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710313-8276-473D-BB13-A9F8A4ACB44B}"/>
              </a:ext>
            </a:extLst>
          </p:cNvPr>
          <p:cNvSpPr txBox="1"/>
          <p:nvPr/>
        </p:nvSpPr>
        <p:spPr>
          <a:xfrm>
            <a:off x="5124314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6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FB8BF6-F665-4CE4-B8ED-1BC8AE3EA8F3}"/>
              </a:ext>
            </a:extLst>
          </p:cNvPr>
          <p:cNvSpPr txBox="1"/>
          <p:nvPr/>
        </p:nvSpPr>
        <p:spPr>
          <a:xfrm>
            <a:off x="4418598" y="1986526"/>
            <a:ext cx="819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01F170A-B4DB-405D-98EE-3CECEC10B7F0}"/>
              </a:ext>
            </a:extLst>
          </p:cNvPr>
          <p:cNvSpPr txBox="1"/>
          <p:nvPr/>
        </p:nvSpPr>
        <p:spPr>
          <a:xfrm>
            <a:off x="7084246" y="198652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7AC74E-E4D4-4685-AE84-0393C917CA82}"/>
              </a:ext>
            </a:extLst>
          </p:cNvPr>
          <p:cNvSpPr txBox="1"/>
          <p:nvPr/>
        </p:nvSpPr>
        <p:spPr>
          <a:xfrm>
            <a:off x="9792288" y="2008008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515B62-5F6E-487A-96EB-0986063D020B}"/>
              </a:ext>
            </a:extLst>
          </p:cNvPr>
          <p:cNvSpPr/>
          <p:nvPr/>
        </p:nvSpPr>
        <p:spPr>
          <a:xfrm>
            <a:off x="873543" y="3169984"/>
            <a:ext cx="828000" cy="828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56CABB1-E124-424C-80F8-9491E2E13AFA}"/>
              </a:ext>
            </a:extLst>
          </p:cNvPr>
          <p:cNvSpPr/>
          <p:nvPr/>
        </p:nvSpPr>
        <p:spPr>
          <a:xfrm>
            <a:off x="3720003" y="3158654"/>
            <a:ext cx="828000" cy="828000"/>
          </a:xfrm>
          <a:prstGeom prst="ellipse">
            <a:avLst/>
          </a:prstGeom>
          <a:solidFill>
            <a:srgbClr val="2CF43A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C3EFE8B-6314-42E7-8AE7-73233837DAA7}"/>
              </a:ext>
            </a:extLst>
          </p:cNvPr>
          <p:cNvSpPr/>
          <p:nvPr/>
        </p:nvSpPr>
        <p:spPr>
          <a:xfrm>
            <a:off x="6485054" y="3150000"/>
            <a:ext cx="828000" cy="828000"/>
          </a:xfrm>
          <a:prstGeom prst="ellipse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44A9A2-37D0-42F9-8B0C-FA358E55E970}"/>
              </a:ext>
            </a:extLst>
          </p:cNvPr>
          <p:cNvSpPr/>
          <p:nvPr/>
        </p:nvSpPr>
        <p:spPr>
          <a:xfrm>
            <a:off x="9192735" y="3158654"/>
            <a:ext cx="828000" cy="828000"/>
          </a:xfrm>
          <a:prstGeom prst="ellipse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94259B-9EBC-498E-BB53-AF3F211598FC}"/>
              </a:ext>
            </a:extLst>
          </p:cNvPr>
          <p:cNvSpPr txBox="1"/>
          <p:nvPr/>
        </p:nvSpPr>
        <p:spPr>
          <a:xfrm>
            <a:off x="3826567" y="5115718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7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</a:rPr>
              <a:t> is made of ___ and ___;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and ___ make 7.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0A415AD5-51A3-489B-B7E0-AFE043CC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378824"/>
            <a:ext cx="11045776" cy="8229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Practice task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Fill in the missing symbols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B38446B5-3F4D-4B46-B9E6-E6956F6A7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290690"/>
              </p:ext>
            </p:extLst>
          </p:nvPr>
        </p:nvGraphicFramePr>
        <p:xfrm>
          <a:off x="1500931" y="2186306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616017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767516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4383C09C-F917-4A9C-A8C7-2A938358325E}"/>
              </a:ext>
            </a:extLst>
          </p:cNvPr>
          <p:cNvGrpSpPr/>
          <p:nvPr/>
        </p:nvGrpSpPr>
        <p:grpSpPr>
          <a:xfrm>
            <a:off x="3583896" y="2186306"/>
            <a:ext cx="720000" cy="3719656"/>
            <a:chOff x="5745629" y="1478461"/>
            <a:chExt cx="720000" cy="3719656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2BEF3A8E-019C-48B1-B838-04456AD4F756}"/>
                </a:ext>
              </a:extLst>
            </p:cNvPr>
            <p:cNvSpPr/>
            <p:nvPr/>
          </p:nvSpPr>
          <p:spPr>
            <a:xfrm>
              <a:off x="5745629" y="1478461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B1395F-E551-4B2F-BA20-EEF842E48BF5}"/>
                </a:ext>
              </a:extLst>
            </p:cNvPr>
            <p:cNvSpPr/>
            <p:nvPr/>
          </p:nvSpPr>
          <p:spPr>
            <a:xfrm>
              <a:off x="5745629" y="2475138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D937AD5-E2F1-4DDD-8F2C-661376502AA0}"/>
                </a:ext>
              </a:extLst>
            </p:cNvPr>
            <p:cNvSpPr/>
            <p:nvPr/>
          </p:nvSpPr>
          <p:spPr>
            <a:xfrm>
              <a:off x="5745629" y="3471815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4ADBF85-1FFA-41F3-B5DE-90FA87D44F61}"/>
                </a:ext>
              </a:extLst>
            </p:cNvPr>
            <p:cNvSpPr/>
            <p:nvPr/>
          </p:nvSpPr>
          <p:spPr>
            <a:xfrm>
              <a:off x="5745629" y="4478117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6F4AC73-DDBF-420C-9AB5-B3D3B0E4F4F5}"/>
              </a:ext>
            </a:extLst>
          </p:cNvPr>
          <p:cNvSpPr txBox="1"/>
          <p:nvPr/>
        </p:nvSpPr>
        <p:spPr>
          <a:xfrm>
            <a:off x="449044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1B0FD1-F2EB-42D3-969C-5BD02FD54A7A}"/>
              </a:ext>
            </a:extLst>
          </p:cNvPr>
          <p:cNvSpPr txBox="1"/>
          <p:nvPr/>
        </p:nvSpPr>
        <p:spPr>
          <a:xfrm>
            <a:off x="5664611" y="122761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92B0C7-3178-4855-AB56-6150784F6531}"/>
              </a:ext>
            </a:extLst>
          </p:cNvPr>
          <p:cNvSpPr txBox="1"/>
          <p:nvPr/>
        </p:nvSpPr>
        <p:spPr>
          <a:xfrm>
            <a:off x="690638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E02205-299E-46E0-8AAE-972BEE8FEA56}"/>
              </a:ext>
            </a:extLst>
          </p:cNvPr>
          <p:cNvSpPr txBox="1"/>
          <p:nvPr/>
        </p:nvSpPr>
        <p:spPr>
          <a:xfrm>
            <a:off x="3540843" y="219236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C6D22D-F03B-426E-97A6-13B746219F08}"/>
              </a:ext>
            </a:extLst>
          </p:cNvPr>
          <p:cNvSpPr txBox="1"/>
          <p:nvPr/>
        </p:nvSpPr>
        <p:spPr>
          <a:xfrm rot="10800000">
            <a:off x="3522237" y="3207951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934657-D6EA-4FAA-A38C-1C8DE69FBF24}"/>
              </a:ext>
            </a:extLst>
          </p:cNvPr>
          <p:cNvSpPr txBox="1"/>
          <p:nvPr/>
        </p:nvSpPr>
        <p:spPr>
          <a:xfrm>
            <a:off x="3540843" y="4197818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995B22-0FA7-46B1-AA87-6257613CD591}"/>
              </a:ext>
            </a:extLst>
          </p:cNvPr>
          <p:cNvSpPr txBox="1"/>
          <p:nvPr/>
        </p:nvSpPr>
        <p:spPr>
          <a:xfrm>
            <a:off x="3522237" y="521211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60D344C6-CA8E-4FA4-9D96-F3961A98A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611001"/>
              </p:ext>
            </p:extLst>
          </p:nvPr>
        </p:nvGraphicFramePr>
        <p:xfrm>
          <a:off x="6900801" y="2171170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843096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40437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6FDE9423-5DED-4D1F-B7A7-74586ADC38AB}"/>
              </a:ext>
            </a:extLst>
          </p:cNvPr>
          <p:cNvGrpSpPr/>
          <p:nvPr/>
        </p:nvGrpSpPr>
        <p:grpSpPr>
          <a:xfrm>
            <a:off x="7691021" y="2196198"/>
            <a:ext cx="720000" cy="3719656"/>
            <a:chOff x="5745629" y="1478461"/>
            <a:chExt cx="720000" cy="3719656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CCD0D672-6F6C-431A-AB07-10AF0DA884FA}"/>
                </a:ext>
              </a:extLst>
            </p:cNvPr>
            <p:cNvSpPr/>
            <p:nvPr/>
          </p:nvSpPr>
          <p:spPr>
            <a:xfrm>
              <a:off x="5745629" y="1478461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C8F00B9-FFA0-45F1-909A-04679D2D05B2}"/>
                </a:ext>
              </a:extLst>
            </p:cNvPr>
            <p:cNvSpPr/>
            <p:nvPr/>
          </p:nvSpPr>
          <p:spPr>
            <a:xfrm>
              <a:off x="5745629" y="2475138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B21D900-9461-4580-945A-3E6DCC65FBEA}"/>
                </a:ext>
              </a:extLst>
            </p:cNvPr>
            <p:cNvSpPr/>
            <p:nvPr/>
          </p:nvSpPr>
          <p:spPr>
            <a:xfrm>
              <a:off x="5745629" y="3471815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64EEFA1-6AD7-49BD-9420-98BC2FB69EF9}"/>
                </a:ext>
              </a:extLst>
            </p:cNvPr>
            <p:cNvSpPr/>
            <p:nvPr/>
          </p:nvSpPr>
          <p:spPr>
            <a:xfrm>
              <a:off x="5745629" y="4478117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B673381D-A425-46E5-BE9B-4A06E99EDC07}"/>
              </a:ext>
            </a:extLst>
          </p:cNvPr>
          <p:cNvSpPr txBox="1"/>
          <p:nvPr/>
        </p:nvSpPr>
        <p:spPr>
          <a:xfrm>
            <a:off x="7642154" y="221491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AD897C-7984-43EE-8F29-982065B61B03}"/>
              </a:ext>
            </a:extLst>
          </p:cNvPr>
          <p:cNvSpPr txBox="1"/>
          <p:nvPr/>
        </p:nvSpPr>
        <p:spPr>
          <a:xfrm>
            <a:off x="7583455" y="3227310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A46AF1-7D3D-4935-81C2-45591C1ABE25}"/>
              </a:ext>
            </a:extLst>
          </p:cNvPr>
          <p:cNvSpPr txBox="1"/>
          <p:nvPr/>
        </p:nvSpPr>
        <p:spPr>
          <a:xfrm>
            <a:off x="7642154" y="4221498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19FFFD-7788-4DAF-8C18-CA78498C18DB}"/>
              </a:ext>
            </a:extLst>
          </p:cNvPr>
          <p:cNvSpPr txBox="1"/>
          <p:nvPr/>
        </p:nvSpPr>
        <p:spPr>
          <a:xfrm>
            <a:off x="7632322" y="5206872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=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04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1" grpId="0"/>
      <p:bldP spid="33" grpId="0"/>
      <p:bldP spid="34" grpId="0"/>
      <p:bldP spid="35" grpId="0"/>
      <p:bldP spid="3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0A415AD5-51A3-489B-B7E0-AFE043CC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378824"/>
            <a:ext cx="11045776" cy="8229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Practice task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Fill in the missing symbols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B38446B5-3F4D-4B46-B9E6-E6956F6A7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450489"/>
              </p:ext>
            </p:extLst>
          </p:nvPr>
        </p:nvGraphicFramePr>
        <p:xfrm>
          <a:off x="1462279" y="2170749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635108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766916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68650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2BEF3A8E-019C-48B1-B838-04456AD4F756}"/>
              </a:ext>
            </a:extLst>
          </p:cNvPr>
          <p:cNvSpPr/>
          <p:nvPr/>
        </p:nvSpPr>
        <p:spPr>
          <a:xfrm>
            <a:off x="3583896" y="2186306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CB1395F-E551-4B2F-BA20-EEF842E48BF5}"/>
              </a:ext>
            </a:extLst>
          </p:cNvPr>
          <p:cNvSpPr/>
          <p:nvPr/>
        </p:nvSpPr>
        <p:spPr>
          <a:xfrm>
            <a:off x="2271593" y="3166036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D937AD5-E2F1-4DDD-8F2C-661376502AA0}"/>
              </a:ext>
            </a:extLst>
          </p:cNvPr>
          <p:cNvSpPr/>
          <p:nvPr/>
        </p:nvSpPr>
        <p:spPr>
          <a:xfrm>
            <a:off x="2271593" y="4172899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4ADBF85-1FFA-41F3-B5DE-90FA87D44F61}"/>
              </a:ext>
            </a:extLst>
          </p:cNvPr>
          <p:cNvSpPr/>
          <p:nvPr/>
        </p:nvSpPr>
        <p:spPr>
          <a:xfrm>
            <a:off x="3583896" y="5185962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F4AC73-DDBF-420C-9AB5-B3D3B0E4F4F5}"/>
              </a:ext>
            </a:extLst>
          </p:cNvPr>
          <p:cNvSpPr txBox="1"/>
          <p:nvPr/>
        </p:nvSpPr>
        <p:spPr>
          <a:xfrm>
            <a:off x="449044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1B0FD1-F2EB-42D3-969C-5BD02FD54A7A}"/>
              </a:ext>
            </a:extLst>
          </p:cNvPr>
          <p:cNvSpPr txBox="1"/>
          <p:nvPr/>
        </p:nvSpPr>
        <p:spPr>
          <a:xfrm>
            <a:off x="5664611" y="122761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92B0C7-3178-4855-AB56-6150784F6531}"/>
              </a:ext>
            </a:extLst>
          </p:cNvPr>
          <p:cNvSpPr txBox="1"/>
          <p:nvPr/>
        </p:nvSpPr>
        <p:spPr>
          <a:xfrm>
            <a:off x="690638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E02205-299E-46E0-8AAE-972BEE8FEA56}"/>
              </a:ext>
            </a:extLst>
          </p:cNvPr>
          <p:cNvSpPr txBox="1"/>
          <p:nvPr/>
        </p:nvSpPr>
        <p:spPr>
          <a:xfrm>
            <a:off x="3540843" y="219236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&gt;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C6D22D-F03B-426E-97A6-13B746219F08}"/>
              </a:ext>
            </a:extLst>
          </p:cNvPr>
          <p:cNvSpPr txBox="1"/>
          <p:nvPr/>
        </p:nvSpPr>
        <p:spPr>
          <a:xfrm>
            <a:off x="2212894" y="3153547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934657-D6EA-4FAA-A38C-1C8DE69FBF24}"/>
              </a:ext>
            </a:extLst>
          </p:cNvPr>
          <p:cNvSpPr txBox="1"/>
          <p:nvPr/>
        </p:nvSpPr>
        <p:spPr>
          <a:xfrm>
            <a:off x="2212894" y="4189552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995B22-0FA7-46B1-AA87-6257613CD591}"/>
              </a:ext>
            </a:extLst>
          </p:cNvPr>
          <p:cNvSpPr txBox="1"/>
          <p:nvPr/>
        </p:nvSpPr>
        <p:spPr>
          <a:xfrm>
            <a:off x="3522237" y="521211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&gt;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60D344C6-CA8E-4FA4-9D96-F3961A98A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668293"/>
              </p:ext>
            </p:extLst>
          </p:nvPr>
        </p:nvGraphicFramePr>
        <p:xfrm>
          <a:off x="6900801" y="2171170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623992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806245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40437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sp>
        <p:nvSpPr>
          <p:cNvPr id="26" name="Oval 25">
            <a:extLst>
              <a:ext uri="{FF2B5EF4-FFF2-40B4-BE49-F238E27FC236}">
                <a16:creationId xmlns:a16="http://schemas.microsoft.com/office/drawing/2014/main" id="{CCD0D672-6F6C-431A-AB07-10AF0DA884FA}"/>
              </a:ext>
            </a:extLst>
          </p:cNvPr>
          <p:cNvSpPr/>
          <p:nvPr/>
        </p:nvSpPr>
        <p:spPr>
          <a:xfrm>
            <a:off x="7691021" y="2196198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C8F00B9-FFA0-45F1-909A-04679D2D05B2}"/>
              </a:ext>
            </a:extLst>
          </p:cNvPr>
          <p:cNvSpPr/>
          <p:nvPr/>
        </p:nvSpPr>
        <p:spPr>
          <a:xfrm>
            <a:off x="7691021" y="3192875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B21D900-9461-4580-945A-3E6DCC65FBEA}"/>
              </a:ext>
            </a:extLst>
          </p:cNvPr>
          <p:cNvSpPr/>
          <p:nvPr/>
        </p:nvSpPr>
        <p:spPr>
          <a:xfrm>
            <a:off x="8985193" y="4178170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64EEFA1-6AD7-49BD-9420-98BC2FB69EF9}"/>
              </a:ext>
            </a:extLst>
          </p:cNvPr>
          <p:cNvSpPr/>
          <p:nvPr/>
        </p:nvSpPr>
        <p:spPr>
          <a:xfrm>
            <a:off x="8985193" y="5200002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73381D-A425-46E5-BE9B-4A06E99EDC07}"/>
              </a:ext>
            </a:extLst>
          </p:cNvPr>
          <p:cNvSpPr txBox="1"/>
          <p:nvPr/>
        </p:nvSpPr>
        <p:spPr>
          <a:xfrm>
            <a:off x="7642154" y="221491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AD897C-7984-43EE-8F29-982065B61B03}"/>
              </a:ext>
            </a:extLst>
          </p:cNvPr>
          <p:cNvSpPr txBox="1"/>
          <p:nvPr/>
        </p:nvSpPr>
        <p:spPr>
          <a:xfrm>
            <a:off x="7583455" y="3227310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A46AF1-7D3D-4935-81C2-45591C1ABE25}"/>
              </a:ext>
            </a:extLst>
          </p:cNvPr>
          <p:cNvSpPr txBox="1"/>
          <p:nvPr/>
        </p:nvSpPr>
        <p:spPr>
          <a:xfrm>
            <a:off x="8926494" y="417782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19FFFD-7788-4DAF-8C18-CA78498C18DB}"/>
              </a:ext>
            </a:extLst>
          </p:cNvPr>
          <p:cNvSpPr txBox="1"/>
          <p:nvPr/>
        </p:nvSpPr>
        <p:spPr>
          <a:xfrm>
            <a:off x="8926494" y="519256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=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54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1" grpId="0"/>
      <p:bldP spid="33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D93BD27-3961-4443-83AD-9D131E8CD613}"/>
              </a:ext>
            </a:extLst>
          </p:cNvPr>
          <p:cNvSpPr/>
          <p:nvPr/>
        </p:nvSpPr>
        <p:spPr>
          <a:xfrm>
            <a:off x="6518097" y="422360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190BDD1-167A-467A-8325-006C0B23C825}"/>
              </a:ext>
            </a:extLst>
          </p:cNvPr>
          <p:cNvSpPr/>
          <p:nvPr/>
        </p:nvSpPr>
        <p:spPr>
          <a:xfrm>
            <a:off x="6514789" y="4227346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450790D-56BA-4D89-AC9D-89FFD244101E}"/>
              </a:ext>
            </a:extLst>
          </p:cNvPr>
          <p:cNvSpPr/>
          <p:nvPr/>
        </p:nvSpPr>
        <p:spPr>
          <a:xfrm>
            <a:off x="4692556" y="1995647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8B38633-EE00-4CB0-8FEF-6E93611B111C}"/>
              </a:ext>
            </a:extLst>
          </p:cNvPr>
          <p:cNvSpPr/>
          <p:nvPr/>
        </p:nvSpPr>
        <p:spPr>
          <a:xfrm>
            <a:off x="4693411" y="1998290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A9001B8-3215-4C11-8919-A14B8681FC2A}"/>
              </a:ext>
            </a:extLst>
          </p:cNvPr>
          <p:cNvSpPr/>
          <p:nvPr/>
        </p:nvSpPr>
        <p:spPr>
          <a:xfrm>
            <a:off x="4682378" y="4221195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2B85E4A-3EAC-42A6-A63C-4E94F5EC3C5D}"/>
              </a:ext>
            </a:extLst>
          </p:cNvPr>
          <p:cNvSpPr/>
          <p:nvPr/>
        </p:nvSpPr>
        <p:spPr>
          <a:xfrm>
            <a:off x="4680611" y="4221195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A0166CE-4906-4527-BC3A-0964D8AA1303}"/>
              </a:ext>
            </a:extLst>
          </p:cNvPr>
          <p:cNvSpPr/>
          <p:nvPr/>
        </p:nvSpPr>
        <p:spPr>
          <a:xfrm>
            <a:off x="3486266" y="3061530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B4C0086-0DF0-44B4-9A47-3A3A8CE282B9}"/>
              </a:ext>
            </a:extLst>
          </p:cNvPr>
          <p:cNvSpPr/>
          <p:nvPr/>
        </p:nvSpPr>
        <p:spPr>
          <a:xfrm>
            <a:off x="3494903" y="3061530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437A09B-192C-495C-82BE-7DD61ED6399A}"/>
              </a:ext>
            </a:extLst>
          </p:cNvPr>
          <p:cNvSpPr/>
          <p:nvPr/>
        </p:nvSpPr>
        <p:spPr>
          <a:xfrm>
            <a:off x="2378627" y="2000914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56B8E52-A901-443D-B784-747F7FB8B9EB}"/>
              </a:ext>
            </a:extLst>
          </p:cNvPr>
          <p:cNvSpPr/>
          <p:nvPr/>
        </p:nvSpPr>
        <p:spPr>
          <a:xfrm>
            <a:off x="2376860" y="2000914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E0A8A61-47CF-43DF-AC30-1F3E81CF9C03}"/>
              </a:ext>
            </a:extLst>
          </p:cNvPr>
          <p:cNvSpPr/>
          <p:nvPr/>
        </p:nvSpPr>
        <p:spPr>
          <a:xfrm>
            <a:off x="2352327" y="422887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E40B274-A260-48B2-A3C4-4A93DA307037}"/>
              </a:ext>
            </a:extLst>
          </p:cNvPr>
          <p:cNvSpPr/>
          <p:nvPr/>
        </p:nvSpPr>
        <p:spPr>
          <a:xfrm>
            <a:off x="2350786" y="4228876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7FE10EE-F8D8-40E8-A329-B97ACB4AE210}"/>
              </a:ext>
            </a:extLst>
          </p:cNvPr>
          <p:cNvSpPr/>
          <p:nvPr/>
        </p:nvSpPr>
        <p:spPr>
          <a:xfrm>
            <a:off x="6519864" y="200547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6519297" y="2003836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232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5" grpId="0" animBg="1"/>
      <p:bldP spid="27" grpId="0" animBg="1"/>
      <p:bldP spid="28" grpId="0" animBg="1"/>
      <p:bldP spid="30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3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71AD67-2B67-4683-95B5-4BDCB01FB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535435"/>
            <a:ext cx="11190915" cy="844647"/>
          </a:xfrm>
        </p:spPr>
        <p:txBody>
          <a:bodyPr>
            <a:normAutofit/>
          </a:bodyPr>
          <a:lstStyle/>
          <a:p>
            <a:r>
              <a:rPr lang="en-US" sz="2400" b="0" dirty="0"/>
              <a:t>Complete the missing number calculations.</a:t>
            </a:r>
            <a:br>
              <a:rPr lang="en-US" sz="2400" b="0" dirty="0"/>
            </a:br>
            <a:endParaRPr lang="en-GB" sz="2400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630069FC-52E2-4E06-8E9B-2BDCA75F5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397816"/>
              </p:ext>
            </p:extLst>
          </p:nvPr>
        </p:nvGraphicFramePr>
        <p:xfrm>
          <a:off x="420059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CA9A41A-87C1-4BCF-AAE9-70E9DBB82322}"/>
              </a:ext>
            </a:extLst>
          </p:cNvPr>
          <p:cNvSpPr txBox="1"/>
          <p:nvPr/>
        </p:nvSpPr>
        <p:spPr>
          <a:xfrm>
            <a:off x="16181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0" name="Table 2">
            <a:extLst>
              <a:ext uri="{FF2B5EF4-FFF2-40B4-BE49-F238E27FC236}">
                <a16:creationId xmlns:a16="http://schemas.microsoft.com/office/drawing/2014/main" id="{053E3E66-8D50-44EE-B5C7-8AFD7B5CA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63565"/>
              </p:ext>
            </p:extLst>
          </p:nvPr>
        </p:nvGraphicFramePr>
        <p:xfrm>
          <a:off x="4483007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0BA13EE-B410-4E59-8850-39ECC0935C28}"/>
              </a:ext>
            </a:extLst>
          </p:cNvPr>
          <p:cNvSpPr txBox="1"/>
          <p:nvPr/>
        </p:nvSpPr>
        <p:spPr>
          <a:xfrm>
            <a:off x="56948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5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3" name="Table 2">
            <a:extLst>
              <a:ext uri="{FF2B5EF4-FFF2-40B4-BE49-F238E27FC236}">
                <a16:creationId xmlns:a16="http://schemas.microsoft.com/office/drawing/2014/main" id="{63765F10-95BD-40CC-9E21-AB26E7C36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612933"/>
              </p:ext>
            </p:extLst>
          </p:nvPr>
        </p:nvGraphicFramePr>
        <p:xfrm>
          <a:off x="8545955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09B48E7B-44DE-40F7-8D13-E985EA6BB8CD}"/>
              </a:ext>
            </a:extLst>
          </p:cNvPr>
          <p:cNvSpPr txBox="1"/>
          <p:nvPr/>
        </p:nvSpPr>
        <p:spPr>
          <a:xfrm>
            <a:off x="9757828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3</a:t>
            </a: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D82280A2-555D-4270-8EBF-3BBDCFCC8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741103"/>
              </p:ext>
            </p:extLst>
          </p:nvPr>
        </p:nvGraphicFramePr>
        <p:xfrm>
          <a:off x="448196" y="1510034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FA2C8DD1-D10D-4787-803E-73E84AF7717A}"/>
              </a:ext>
            </a:extLst>
          </p:cNvPr>
          <p:cNvSpPr txBox="1"/>
          <p:nvPr/>
        </p:nvSpPr>
        <p:spPr>
          <a:xfrm>
            <a:off x="2970292" y="1578415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5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9" name="Table 2">
            <a:extLst>
              <a:ext uri="{FF2B5EF4-FFF2-40B4-BE49-F238E27FC236}">
                <a16:creationId xmlns:a16="http://schemas.microsoft.com/office/drawing/2014/main" id="{778B49FB-F3DF-4FA6-ADE8-33F397344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704145"/>
              </p:ext>
            </p:extLst>
          </p:nvPr>
        </p:nvGraphicFramePr>
        <p:xfrm>
          <a:off x="4511144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943FFB9D-EC8F-4B2F-8458-4A7471F59BD1}"/>
              </a:ext>
            </a:extLst>
          </p:cNvPr>
          <p:cNvSpPr txBox="1"/>
          <p:nvPr/>
        </p:nvSpPr>
        <p:spPr>
          <a:xfrm>
            <a:off x="7033240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2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1" name="Table 2">
            <a:extLst>
              <a:ext uri="{FF2B5EF4-FFF2-40B4-BE49-F238E27FC236}">
                <a16:creationId xmlns:a16="http://schemas.microsoft.com/office/drawing/2014/main" id="{E1301E17-D7C3-4CA5-873E-B49350484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739606"/>
              </p:ext>
            </p:extLst>
          </p:nvPr>
        </p:nvGraphicFramePr>
        <p:xfrm>
          <a:off x="8565962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89E99AF1-570B-4642-9CE1-BAD9448844DC}"/>
              </a:ext>
            </a:extLst>
          </p:cNvPr>
          <p:cNvSpPr txBox="1"/>
          <p:nvPr/>
        </p:nvSpPr>
        <p:spPr>
          <a:xfrm>
            <a:off x="11088058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7" name="Table 2">
            <a:extLst>
              <a:ext uri="{FF2B5EF4-FFF2-40B4-BE49-F238E27FC236}">
                <a16:creationId xmlns:a16="http://schemas.microsoft.com/office/drawing/2014/main" id="{C8508AF6-BAC5-427A-A1B1-B97B547EC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637662"/>
              </p:ext>
            </p:extLst>
          </p:nvPr>
        </p:nvGraphicFramePr>
        <p:xfrm>
          <a:off x="601034" y="4761907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39B2C30E-FC54-4ECF-BB12-C6337B1A4561}"/>
              </a:ext>
            </a:extLst>
          </p:cNvPr>
          <p:cNvSpPr txBox="1"/>
          <p:nvPr/>
        </p:nvSpPr>
        <p:spPr>
          <a:xfrm>
            <a:off x="3123130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3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6" name="Table 2">
            <a:extLst>
              <a:ext uri="{FF2B5EF4-FFF2-40B4-BE49-F238E27FC236}">
                <a16:creationId xmlns:a16="http://schemas.microsoft.com/office/drawing/2014/main" id="{518FF8B1-290D-4729-AE81-30EA99E78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266049"/>
              </p:ext>
            </p:extLst>
          </p:nvPr>
        </p:nvGraphicFramePr>
        <p:xfrm>
          <a:off x="4511145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2E10F3F0-B4A5-4AE0-9642-A96824BEE17A}"/>
              </a:ext>
            </a:extLst>
          </p:cNvPr>
          <p:cNvSpPr txBox="1"/>
          <p:nvPr/>
        </p:nvSpPr>
        <p:spPr>
          <a:xfrm>
            <a:off x="5723018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38" name="Table 2">
            <a:extLst>
              <a:ext uri="{FF2B5EF4-FFF2-40B4-BE49-F238E27FC236}">
                <a16:creationId xmlns:a16="http://schemas.microsoft.com/office/drawing/2014/main" id="{5BCFEEE6-62B6-4777-8079-4BE88783F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560762"/>
              </p:ext>
            </p:extLst>
          </p:nvPr>
        </p:nvGraphicFramePr>
        <p:xfrm>
          <a:off x="8574093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0DB64356-BFB6-4DAE-8509-8903455C909E}"/>
              </a:ext>
            </a:extLst>
          </p:cNvPr>
          <p:cNvSpPr txBox="1"/>
          <p:nvPr/>
        </p:nvSpPr>
        <p:spPr>
          <a:xfrm>
            <a:off x="9785966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9800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8" grpId="0"/>
      <p:bldP spid="30" grpId="0"/>
      <p:bldP spid="32" grpId="0"/>
      <p:bldP spid="22" grpId="0"/>
      <p:bldP spid="37" grpId="0"/>
      <p:bldP spid="3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64419F-4997-43B4-9E45-90B6E5A74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951" y="616688"/>
            <a:ext cx="3700868" cy="19495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latin typeface="Century Gothic" panose="020B0502020202020204" pitchFamily="34" charset="0"/>
              </a:rPr>
              <a:t>Mastering Number 2021/22 ncetm.org.uk</a:t>
            </a:r>
            <a:b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/>
              </a:rPr>
            </a:br>
            <a:endParaRPr lang="en-GB" sz="20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369F86A-74FE-42EA-AB74-BF2CE5847F68}"/>
              </a:ext>
            </a:extLst>
          </p:cNvPr>
          <p:cNvCxnSpPr/>
          <p:nvPr/>
        </p:nvCxnSpPr>
        <p:spPr>
          <a:xfrm>
            <a:off x="710412" y="1122719"/>
            <a:ext cx="131843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728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0327" y="1191801"/>
            <a:ext cx="6068727" cy="1471695"/>
          </a:xfrm>
          <a:prstGeom prst="wedgeRoundRectCallout">
            <a:avLst>
              <a:gd name="adj1" fmla="val 57650"/>
              <a:gd name="adj2" fmla="val 39092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see number bonds of 7 in these dice patterns?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Say what you see!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13249" y="1862560"/>
            <a:ext cx="1615668" cy="36285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E7CACEB-4016-4087-922F-FF686DE2D09F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0706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87AFB5C-1810-411E-898B-E05002DBFE60}"/>
              </a:ext>
            </a:extLst>
          </p:cNvPr>
          <p:cNvSpPr/>
          <p:nvPr/>
        </p:nvSpPr>
        <p:spPr>
          <a:xfrm>
            <a:off x="2363969" y="4235817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5C33FDB-652A-4E3A-911A-82397CE0E5FC}"/>
              </a:ext>
            </a:extLst>
          </p:cNvPr>
          <p:cNvSpPr/>
          <p:nvPr/>
        </p:nvSpPr>
        <p:spPr>
          <a:xfrm>
            <a:off x="3470512" y="3064421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CFCC3A-5AFF-4F4D-9E68-50A7FC532E75}"/>
              </a:ext>
            </a:extLst>
          </p:cNvPr>
          <p:cNvSpPr/>
          <p:nvPr/>
        </p:nvSpPr>
        <p:spPr>
          <a:xfrm>
            <a:off x="4676851" y="422887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FFE31D-AB90-45FA-B928-A3434D129FDB}"/>
              </a:ext>
            </a:extLst>
          </p:cNvPr>
          <p:cNvSpPr/>
          <p:nvPr/>
        </p:nvSpPr>
        <p:spPr>
          <a:xfrm>
            <a:off x="4676851" y="1988897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E8837CC-3992-48FB-9E4A-75265E11B62D}"/>
              </a:ext>
            </a:extLst>
          </p:cNvPr>
          <p:cNvSpPr/>
          <p:nvPr/>
        </p:nvSpPr>
        <p:spPr>
          <a:xfrm>
            <a:off x="2371965" y="200664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D93BD27-3961-4443-83AD-9D131E8CD613}"/>
              </a:ext>
            </a:extLst>
          </p:cNvPr>
          <p:cNvSpPr/>
          <p:nvPr/>
        </p:nvSpPr>
        <p:spPr>
          <a:xfrm>
            <a:off x="8841581" y="422617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6529627" y="200394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799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87AFB5C-1810-411E-898B-E05002DBFE60}"/>
              </a:ext>
            </a:extLst>
          </p:cNvPr>
          <p:cNvSpPr/>
          <p:nvPr/>
        </p:nvSpPr>
        <p:spPr>
          <a:xfrm>
            <a:off x="2363969" y="4235817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FFE31D-AB90-45FA-B928-A3434D129FDB}"/>
              </a:ext>
            </a:extLst>
          </p:cNvPr>
          <p:cNvSpPr/>
          <p:nvPr/>
        </p:nvSpPr>
        <p:spPr>
          <a:xfrm>
            <a:off x="4676851" y="1988897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D784622-588E-40CC-B3D7-962CA592CB28}"/>
              </a:ext>
            </a:extLst>
          </p:cNvPr>
          <p:cNvSpPr/>
          <p:nvPr/>
        </p:nvSpPr>
        <p:spPr>
          <a:xfrm>
            <a:off x="6519636" y="422617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1436960-60D7-4866-8092-83F913867B4A}"/>
              </a:ext>
            </a:extLst>
          </p:cNvPr>
          <p:cNvSpPr/>
          <p:nvPr/>
        </p:nvSpPr>
        <p:spPr>
          <a:xfrm>
            <a:off x="7621945" y="3064421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D93BD27-3961-4443-83AD-9D131E8CD613}"/>
              </a:ext>
            </a:extLst>
          </p:cNvPr>
          <p:cNvSpPr/>
          <p:nvPr/>
        </p:nvSpPr>
        <p:spPr>
          <a:xfrm>
            <a:off x="8841581" y="422617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74329E8-5472-4041-9ADE-4F3B920355E7}"/>
              </a:ext>
            </a:extLst>
          </p:cNvPr>
          <p:cNvSpPr/>
          <p:nvPr/>
        </p:nvSpPr>
        <p:spPr>
          <a:xfrm>
            <a:off x="8838047" y="1989395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6529627" y="200394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255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87AFB5C-1810-411E-898B-E05002DBFE60}"/>
              </a:ext>
            </a:extLst>
          </p:cNvPr>
          <p:cNvSpPr/>
          <p:nvPr/>
        </p:nvSpPr>
        <p:spPr>
          <a:xfrm>
            <a:off x="2363969" y="4235817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CFCC3A-5AFF-4F4D-9E68-50A7FC532E75}"/>
              </a:ext>
            </a:extLst>
          </p:cNvPr>
          <p:cNvSpPr/>
          <p:nvPr/>
        </p:nvSpPr>
        <p:spPr>
          <a:xfrm>
            <a:off x="4676851" y="422887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FFE31D-AB90-45FA-B928-A3434D129FDB}"/>
              </a:ext>
            </a:extLst>
          </p:cNvPr>
          <p:cNvSpPr/>
          <p:nvPr/>
        </p:nvSpPr>
        <p:spPr>
          <a:xfrm>
            <a:off x="4676851" y="1988897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E8837CC-3992-48FB-9E4A-75265E11B62D}"/>
              </a:ext>
            </a:extLst>
          </p:cNvPr>
          <p:cNvSpPr/>
          <p:nvPr/>
        </p:nvSpPr>
        <p:spPr>
          <a:xfrm>
            <a:off x="2371965" y="200664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1436960-60D7-4866-8092-83F913867B4A}"/>
              </a:ext>
            </a:extLst>
          </p:cNvPr>
          <p:cNvSpPr/>
          <p:nvPr/>
        </p:nvSpPr>
        <p:spPr>
          <a:xfrm>
            <a:off x="7621945" y="3064421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D93BD27-3961-4443-83AD-9D131E8CD613}"/>
              </a:ext>
            </a:extLst>
          </p:cNvPr>
          <p:cNvSpPr/>
          <p:nvPr/>
        </p:nvSpPr>
        <p:spPr>
          <a:xfrm>
            <a:off x="8841581" y="422617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6529627" y="200394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96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584F8-2714-490F-BD6B-2370BEC38AA1}"/>
              </a:ext>
            </a:extLst>
          </p:cNvPr>
          <p:cNvGrpSpPr/>
          <p:nvPr/>
        </p:nvGrpSpPr>
        <p:grpSpPr>
          <a:xfrm>
            <a:off x="1960402" y="1645992"/>
            <a:ext cx="8315324" cy="3949259"/>
            <a:chOff x="1960402" y="1539458"/>
            <a:chExt cx="8315324" cy="3949259"/>
          </a:xfrm>
        </p:grpSpPr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AD49DED5-5358-479E-967F-E233C4B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402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43934-338A-4AB9-9960-758DF0A9567D}"/>
                </a:ext>
              </a:extLst>
            </p:cNvPr>
            <p:cNvSpPr/>
            <p:nvPr/>
          </p:nvSpPr>
          <p:spPr>
            <a:xfrm>
              <a:off x="4683919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EDAF62-EC49-43AD-8C47-9441209FC0F7}"/>
                </a:ext>
              </a:extLst>
            </p:cNvPr>
            <p:cNvSpPr/>
            <p:nvPr/>
          </p:nvSpPr>
          <p:spPr>
            <a:xfrm>
              <a:off x="3472279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D65FCE-1671-43D5-B2F2-CB8690D060B6}"/>
                </a:ext>
              </a:extLst>
            </p:cNvPr>
            <p:cNvSpPr/>
            <p:nvPr/>
          </p:nvSpPr>
          <p:spPr>
            <a:xfrm>
              <a:off x="2363969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11B57C3-3F2D-4FF3-A1AB-25EE1EABB685}"/>
                </a:ext>
              </a:extLst>
            </p:cNvPr>
            <p:cNvSpPr/>
            <p:nvPr/>
          </p:nvSpPr>
          <p:spPr>
            <a:xfrm>
              <a:off x="4683919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D932D4-6BD7-46C9-B2B9-0F6C6C9DD9A1}"/>
                </a:ext>
              </a:extLst>
            </p:cNvPr>
            <p:cNvSpPr/>
            <p:nvPr/>
          </p:nvSpPr>
          <p:spPr>
            <a:xfrm>
              <a:off x="2360435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E49D621A-C9B1-437D-9689-8A6EBD97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064" y="1539458"/>
              <a:ext cx="4157662" cy="3949259"/>
            </a:xfrm>
            <a:prstGeom prst="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37C036-AB7B-43AC-9350-40D7EAFBC20B}"/>
                </a:ext>
              </a:extLst>
            </p:cNvPr>
            <p:cNvSpPr/>
            <p:nvPr/>
          </p:nvSpPr>
          <p:spPr>
            <a:xfrm>
              <a:off x="8841581" y="188236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4983BA9-150D-4473-A152-CBAA0C25AA39}"/>
                </a:ext>
              </a:extLst>
            </p:cNvPr>
            <p:cNvSpPr/>
            <p:nvPr/>
          </p:nvSpPr>
          <p:spPr>
            <a:xfrm>
              <a:off x="7629941" y="2964828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D08DF6-50FC-48D3-A6C8-9ABF124C17CE}"/>
                </a:ext>
              </a:extLst>
            </p:cNvPr>
            <p:cNvSpPr/>
            <p:nvPr/>
          </p:nvSpPr>
          <p:spPr>
            <a:xfrm>
              <a:off x="6521631" y="190268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EF3CFA-8FC4-47FB-8B14-8A09D6C78FAA}"/>
                </a:ext>
              </a:extLst>
            </p:cNvPr>
            <p:cNvSpPr/>
            <p:nvPr/>
          </p:nvSpPr>
          <p:spPr>
            <a:xfrm>
              <a:off x="8841581" y="4122343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CAAD6F-3DD1-4A0F-8845-0C92B7315B9E}"/>
                </a:ext>
              </a:extLst>
            </p:cNvPr>
            <p:cNvSpPr/>
            <p:nvPr/>
          </p:nvSpPr>
          <p:spPr>
            <a:xfrm>
              <a:off x="6518097" y="4122342"/>
              <a:ext cx="1111844" cy="11124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87AFB5C-1810-411E-898B-E05002DBFE60}"/>
              </a:ext>
            </a:extLst>
          </p:cNvPr>
          <p:cNvSpPr/>
          <p:nvPr/>
        </p:nvSpPr>
        <p:spPr>
          <a:xfrm>
            <a:off x="2363969" y="4235817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CFCC3A-5AFF-4F4D-9E68-50A7FC532E75}"/>
              </a:ext>
            </a:extLst>
          </p:cNvPr>
          <p:cNvSpPr/>
          <p:nvPr/>
        </p:nvSpPr>
        <p:spPr>
          <a:xfrm>
            <a:off x="4676851" y="4228876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FFE31D-AB90-45FA-B928-A3434D129FDB}"/>
              </a:ext>
            </a:extLst>
          </p:cNvPr>
          <p:cNvSpPr/>
          <p:nvPr/>
        </p:nvSpPr>
        <p:spPr>
          <a:xfrm>
            <a:off x="4676851" y="1988897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E8837CC-3992-48FB-9E4A-75265E11B62D}"/>
              </a:ext>
            </a:extLst>
          </p:cNvPr>
          <p:cNvSpPr/>
          <p:nvPr/>
        </p:nvSpPr>
        <p:spPr>
          <a:xfrm>
            <a:off x="2371965" y="2006646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D784622-588E-40CC-B3D7-962CA592CB28}"/>
              </a:ext>
            </a:extLst>
          </p:cNvPr>
          <p:cNvSpPr/>
          <p:nvPr/>
        </p:nvSpPr>
        <p:spPr>
          <a:xfrm>
            <a:off x="6519636" y="422617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D93BD27-3961-4443-83AD-9D131E8CD613}"/>
              </a:ext>
            </a:extLst>
          </p:cNvPr>
          <p:cNvSpPr/>
          <p:nvPr/>
        </p:nvSpPr>
        <p:spPr>
          <a:xfrm>
            <a:off x="8841581" y="4226179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67BC7-F97F-46AC-9B1B-3CAE5712ED50}"/>
              </a:ext>
            </a:extLst>
          </p:cNvPr>
          <p:cNvSpPr/>
          <p:nvPr/>
        </p:nvSpPr>
        <p:spPr>
          <a:xfrm>
            <a:off x="6529627" y="2003949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7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7.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975639"/>
      </p:ext>
    </p:extLst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Custom 7">
      <a:dk1>
        <a:srgbClr val="585858"/>
      </a:dk1>
      <a:lt1>
        <a:srgbClr val="FFFFFF"/>
      </a:lt1>
      <a:dk2>
        <a:srgbClr val="006666"/>
      </a:dk2>
      <a:lt2>
        <a:srgbClr val="5F5F5F"/>
      </a:lt2>
      <a:accent1>
        <a:srgbClr val="585858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B0F0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BD81E108E7D14DA4B8C74F12FF1E9E" ma:contentTypeVersion="18" ma:contentTypeDescription="Create a new document." ma:contentTypeScope="" ma:versionID="b4ee6dfd0313456e22b1a3e3f25448ac">
  <xsd:schema xmlns:xsd="http://www.w3.org/2001/XMLSchema" xmlns:xs="http://www.w3.org/2001/XMLSchema" xmlns:p="http://schemas.microsoft.com/office/2006/metadata/properties" xmlns:ns2="4a3b81fd-a6d7-4b0d-b39d-675b77349742" xmlns:ns3="2e304bd2-0acf-4a6d-9d54-f6eff5ca7580" targetNamespace="http://schemas.microsoft.com/office/2006/metadata/properties" ma:root="true" ma:fieldsID="68085a642474f38e09dcf3819d68885a" ns2:_="" ns3:_="">
    <xsd:import namespace="4a3b81fd-a6d7-4b0d-b39d-675b77349742"/>
    <xsd:import namespace="2e304bd2-0acf-4a6d-9d54-f6eff5ca75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3b81fd-a6d7-4b0d-b39d-675b773497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c64510-557b-4472-9db5-011713e54d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304bd2-0acf-4a6d-9d54-f6eff5ca758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e25da2-0ab3-4522-9337-311e74f860f3}" ma:internalName="TaxCatchAll" ma:showField="CatchAllData" ma:web="2e304bd2-0acf-4a6d-9d54-f6eff5ca75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a3b81fd-a6d7-4b0d-b39d-675b77349742">
      <Terms xmlns="http://schemas.microsoft.com/office/infopath/2007/PartnerControls"/>
    </lcf76f155ced4ddcb4097134ff3c332f>
    <TaxCatchAll xmlns="2e304bd2-0acf-4a6d-9d54-f6eff5ca7580" xsi:nil="true"/>
  </documentManagement>
</p:properties>
</file>

<file path=customXml/itemProps1.xml><?xml version="1.0" encoding="utf-8"?>
<ds:datastoreItem xmlns:ds="http://schemas.openxmlformats.org/officeDocument/2006/customXml" ds:itemID="{DF31F171-7F39-4941-9E90-161A1290341E}"/>
</file>

<file path=customXml/itemProps2.xml><?xml version="1.0" encoding="utf-8"?>
<ds:datastoreItem xmlns:ds="http://schemas.openxmlformats.org/officeDocument/2006/customXml" ds:itemID="{0109B49B-ABE9-48B9-BD3E-4ECF419D429D}"/>
</file>

<file path=customXml/itemProps3.xml><?xml version="1.0" encoding="utf-8"?>
<ds:datastoreItem xmlns:ds="http://schemas.openxmlformats.org/officeDocument/2006/customXml" ds:itemID="{DE4E06A9-96C5-4B08-9995-87264AB2C948}"/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1097</Words>
  <Application>Microsoft Office PowerPoint</Application>
  <PresentationFormat>Widescreen</PresentationFormat>
  <Paragraphs>285</Paragraphs>
  <Slides>41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Calibri</vt:lpstr>
      <vt:lpstr>Century Gothic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are the hidden parts?</vt:lpstr>
      <vt:lpstr>PowerPoint Presentation</vt:lpstr>
      <vt:lpstr>PowerPoint Presentation</vt:lpstr>
      <vt:lpstr>Complete the missing number calculations. </vt:lpstr>
      <vt:lpstr>Mastering Number 2021/22 ncetm.org.uk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Evans</dc:creator>
  <cp:lastModifiedBy>Donna Cole</cp:lastModifiedBy>
  <cp:revision>5</cp:revision>
  <dcterms:created xsi:type="dcterms:W3CDTF">2021-11-28T06:59:25Z</dcterms:created>
  <dcterms:modified xsi:type="dcterms:W3CDTF">2022-01-19T11:07:15Z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0x0101007ABD81E108E7D14DA4B8C74F12FF1E9E</vt:lpwstr>
  </property>
</Properties>
</file>