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7"/>
  </p:notesMasterIdLst>
  <p:sldIdLst>
    <p:sldId id="1661" r:id="rId2"/>
    <p:sldId id="713" r:id="rId3"/>
    <p:sldId id="862" r:id="rId4"/>
    <p:sldId id="721" r:id="rId5"/>
    <p:sldId id="863" r:id="rId6"/>
    <p:sldId id="864" r:id="rId7"/>
    <p:sldId id="865" r:id="rId8"/>
    <p:sldId id="866" r:id="rId9"/>
    <p:sldId id="867" r:id="rId10"/>
    <p:sldId id="868" r:id="rId11"/>
    <p:sldId id="869" r:id="rId12"/>
    <p:sldId id="870" r:id="rId13"/>
    <p:sldId id="871" r:id="rId14"/>
    <p:sldId id="872" r:id="rId15"/>
    <p:sldId id="873" r:id="rId16"/>
    <p:sldId id="882" r:id="rId17"/>
    <p:sldId id="883" r:id="rId18"/>
    <p:sldId id="722" r:id="rId19"/>
    <p:sldId id="725" r:id="rId20"/>
    <p:sldId id="724" r:id="rId21"/>
    <p:sldId id="728" r:id="rId22"/>
    <p:sldId id="723" r:id="rId23"/>
    <p:sldId id="726" r:id="rId24"/>
    <p:sldId id="736" r:id="rId25"/>
    <p:sldId id="733" r:id="rId26"/>
    <p:sldId id="739" r:id="rId27"/>
    <p:sldId id="729" r:id="rId28"/>
    <p:sldId id="730" r:id="rId29"/>
    <p:sldId id="735" r:id="rId30"/>
    <p:sldId id="727" r:id="rId31"/>
    <p:sldId id="732" r:id="rId32"/>
    <p:sldId id="738" r:id="rId33"/>
    <p:sldId id="737" r:id="rId34"/>
    <p:sldId id="675" r:id="rId35"/>
    <p:sldId id="674" r:id="rId36"/>
    <p:sldId id="680" r:id="rId37"/>
    <p:sldId id="679" r:id="rId38"/>
    <p:sldId id="681" r:id="rId39"/>
    <p:sldId id="712" r:id="rId40"/>
    <p:sldId id="678" r:id="rId41"/>
    <p:sldId id="677" r:id="rId42"/>
    <p:sldId id="861" r:id="rId43"/>
    <p:sldId id="676" r:id="rId44"/>
    <p:sldId id="686" r:id="rId45"/>
    <p:sldId id="688" r:id="rId46"/>
    <p:sldId id="687" r:id="rId47"/>
    <p:sldId id="684" r:id="rId48"/>
    <p:sldId id="685" r:id="rId49"/>
    <p:sldId id="683" r:id="rId50"/>
    <p:sldId id="695" r:id="rId51"/>
    <p:sldId id="874" r:id="rId52"/>
    <p:sldId id="647" r:id="rId53"/>
    <p:sldId id="875" r:id="rId54"/>
    <p:sldId id="876" r:id="rId55"/>
    <p:sldId id="877" r:id="rId56"/>
    <p:sldId id="878" r:id="rId57"/>
    <p:sldId id="879" r:id="rId58"/>
    <p:sldId id="880" r:id="rId59"/>
    <p:sldId id="881" r:id="rId60"/>
    <p:sldId id="1647" r:id="rId61"/>
    <p:sldId id="860" r:id="rId62"/>
    <p:sldId id="1648" r:id="rId63"/>
    <p:sldId id="1649" r:id="rId64"/>
    <p:sldId id="672" r:id="rId65"/>
    <p:sldId id="1659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53F33-E6F6-417B-8A70-12E5DC1580BA}" v="3" dt="2022-01-19T10:53:05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3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ustomXml" Target="../customXml/item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75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customXml" Target="../customXml/item3.xml"/><Relationship Id="rId7" Type="http://schemas.openxmlformats.org/officeDocument/2006/relationships/slide" Target="slides/slide6.xml"/><Relationship Id="rId7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Cole" userId="36e63e46-7f0e-4c72-a341-f5fc518a0358" providerId="ADAL" clId="{78C53F33-E6F6-417B-8A70-12E5DC1580BA}"/>
    <pc:docChg chg="undo custSel addSld delSld modSld">
      <pc:chgData name="Donna Cole" userId="36e63e46-7f0e-4c72-a341-f5fc518a0358" providerId="ADAL" clId="{78C53F33-E6F6-417B-8A70-12E5DC1580BA}" dt="2022-01-19T10:55:14.754" v="63" actId="20577"/>
      <pc:docMkLst>
        <pc:docMk/>
      </pc:docMkLst>
      <pc:sldChg chg="del">
        <pc:chgData name="Donna Cole" userId="36e63e46-7f0e-4c72-a341-f5fc518a0358" providerId="ADAL" clId="{78C53F33-E6F6-417B-8A70-12E5DC1580BA}" dt="2022-01-19T10:52:25.164" v="43" actId="2696"/>
        <pc:sldMkLst>
          <pc:docMk/>
          <pc:sldMk cId="2302511847" sldId="270"/>
        </pc:sldMkLst>
      </pc:sldChg>
      <pc:sldChg chg="modSp mod">
        <pc:chgData name="Donna Cole" userId="36e63e46-7f0e-4c72-a341-f5fc518a0358" providerId="ADAL" clId="{78C53F33-E6F6-417B-8A70-12E5DC1580BA}" dt="2022-01-19T10:53:53.293" v="49" actId="20577"/>
        <pc:sldMkLst>
          <pc:docMk/>
          <pc:sldMk cId="1445109941" sldId="647"/>
        </pc:sldMkLst>
        <pc:spChg chg="mod">
          <ac:chgData name="Donna Cole" userId="36e63e46-7f0e-4c72-a341-f5fc518a0358" providerId="ADAL" clId="{78C53F33-E6F6-417B-8A70-12E5DC1580BA}" dt="2022-01-19T10:53:53.293" v="49" actId="20577"/>
          <ac:spMkLst>
            <pc:docMk/>
            <pc:sldMk cId="1445109941" sldId="647"/>
            <ac:spMk id="12" creationId="{892529E9-51F8-4696-8DA8-ADE563ED9AD7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1278745855" sldId="674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1278745855" sldId="674"/>
            <ac:spMk id="13" creationId="{3F207C92-B562-4CFF-839F-A8A9C62A8FA1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143119166" sldId="677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143119166" sldId="677"/>
            <ac:spMk id="13" creationId="{69BB1482-CD1E-4AFD-BF41-FE3E71AF2F09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499047379" sldId="678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499047379" sldId="678"/>
            <ac:spMk id="13" creationId="{62981BA5-185B-4B37-981B-34181CF97872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095833236" sldId="679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095833236" sldId="679"/>
            <ac:spMk id="13" creationId="{D3A015D8-2A71-41C4-9317-04A30643D127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4040169457" sldId="680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4040169457" sldId="680"/>
            <ac:spMk id="13" creationId="{B1BADFFE-7E37-4105-ABB8-E5FC065D37E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4213630312" sldId="681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4213630312" sldId="681"/>
            <ac:spMk id="14" creationId="{BE3B0470-DB76-4258-A7BE-08F909CD9DB7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168048615" sldId="712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168048615" sldId="712"/>
            <ac:spMk id="13" creationId="{DD88B293-2671-4C58-8F3C-ACC9ACD3D62A}"/>
          </ac:spMkLst>
        </pc:spChg>
      </pc:sldChg>
      <pc:sldChg chg="modSp mod">
        <pc:chgData name="Donna Cole" userId="36e63e46-7f0e-4c72-a341-f5fc518a0358" providerId="ADAL" clId="{78C53F33-E6F6-417B-8A70-12E5DC1580BA}" dt="2022-01-19T10:52:41.724" v="46" actId="20577"/>
        <pc:sldMkLst>
          <pc:docMk/>
          <pc:sldMk cId="1353562354" sldId="713"/>
        </pc:sldMkLst>
        <pc:spChg chg="mod">
          <ac:chgData name="Donna Cole" userId="36e63e46-7f0e-4c72-a341-f5fc518a0358" providerId="ADAL" clId="{78C53F33-E6F6-417B-8A70-12E5DC1580BA}" dt="2022-01-19T10:52:41.724" v="46" actId="20577"/>
          <ac:spMkLst>
            <pc:docMk/>
            <pc:sldMk cId="1353562354" sldId="713"/>
            <ac:spMk id="6" creationId="{6AEE7E46-2547-4A70-8EF7-B7AEDCDD07AC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1954505558" sldId="721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1954505558" sldId="721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173726303" sldId="722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173726303" sldId="722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475567298" sldId="723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475567298" sldId="723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854160536" sldId="724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854160536" sldId="724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865993118" sldId="725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865993118" sldId="725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625092061" sldId="726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625092061" sldId="726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1823246171" sldId="727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1823246171" sldId="727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747935095" sldId="728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747935095" sldId="728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041311795" sldId="729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041311795" sldId="729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342235407" sldId="730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342235407" sldId="730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915179399" sldId="732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915179399" sldId="732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414536372" sldId="733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414536372" sldId="733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977384267" sldId="735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977384267" sldId="735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638984878" sldId="736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638984878" sldId="736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084951352" sldId="737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084951352" sldId="737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5820656" sldId="738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5820656" sldId="738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696917733" sldId="739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696917733" sldId="73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78C53F33-E6F6-417B-8A70-12E5DC1580BA}" dt="2022-01-19T10:53:05.049" v="47"/>
        <pc:sldMkLst>
          <pc:docMk/>
          <pc:sldMk cId="2552330784" sldId="860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552330784" sldId="860"/>
            <ac:spMk id="24" creationId="{9194259B-9EBC-498E-BB53-AF3F211598FC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771296827" sldId="863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771296827" sldId="863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064275050" sldId="864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064275050" sldId="864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03765402" sldId="865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03765402" sldId="865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281234162" sldId="866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281234162" sldId="866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3491076940" sldId="867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3491076940" sldId="867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141682509" sldId="869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141682509" sldId="869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1865256918" sldId="870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1865256918" sldId="870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859730584" sldId="871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859730584" sldId="871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994326995" sldId="872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994326995" sldId="872"/>
            <ac:spMk id="32" creationId="{9BABCFCC-8028-4DD7-99D9-27487C3E74BB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1661961706" sldId="873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1661961706" sldId="87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78C53F33-E6F6-417B-8A70-12E5DC1580BA}" dt="2022-01-19T10:53:59.236" v="51" actId="20577"/>
        <pc:sldMkLst>
          <pc:docMk/>
          <pc:sldMk cId="2509852800" sldId="875"/>
        </pc:sldMkLst>
        <pc:spChg chg="mod">
          <ac:chgData name="Donna Cole" userId="36e63e46-7f0e-4c72-a341-f5fc518a0358" providerId="ADAL" clId="{78C53F33-E6F6-417B-8A70-12E5DC1580BA}" dt="2022-01-19T10:53:59.236" v="51" actId="20577"/>
          <ac:spMkLst>
            <pc:docMk/>
            <pc:sldMk cId="2509852800" sldId="875"/>
            <ac:spMk id="13" creationId="{9D791C02-18DE-433A-990D-0C97E83E1B0E}"/>
          </ac:spMkLst>
        </pc:spChg>
      </pc:sldChg>
      <pc:sldChg chg="modSp mod">
        <pc:chgData name="Donna Cole" userId="36e63e46-7f0e-4c72-a341-f5fc518a0358" providerId="ADAL" clId="{78C53F33-E6F6-417B-8A70-12E5DC1580BA}" dt="2022-01-19T10:55:14.754" v="63" actId="20577"/>
        <pc:sldMkLst>
          <pc:docMk/>
          <pc:sldMk cId="2618204316" sldId="876"/>
        </pc:sldMkLst>
        <pc:spChg chg="mod">
          <ac:chgData name="Donna Cole" userId="36e63e46-7f0e-4c72-a341-f5fc518a0358" providerId="ADAL" clId="{78C53F33-E6F6-417B-8A70-12E5DC1580BA}" dt="2022-01-19T10:55:14.754" v="63" actId="20577"/>
          <ac:spMkLst>
            <pc:docMk/>
            <pc:sldMk cId="2618204316" sldId="876"/>
            <ac:spMk id="12" creationId="{844B0F2F-4BEA-4F04-B831-8D2ABF06E5DB}"/>
          </ac:spMkLst>
        </pc:spChg>
      </pc:sldChg>
      <pc:sldChg chg="modSp mod">
        <pc:chgData name="Donna Cole" userId="36e63e46-7f0e-4c72-a341-f5fc518a0358" providerId="ADAL" clId="{78C53F33-E6F6-417B-8A70-12E5DC1580BA}" dt="2022-01-19T10:54:13.842" v="53" actId="20577"/>
        <pc:sldMkLst>
          <pc:docMk/>
          <pc:sldMk cId="1071452760" sldId="877"/>
        </pc:sldMkLst>
        <pc:spChg chg="mod">
          <ac:chgData name="Donna Cole" userId="36e63e46-7f0e-4c72-a341-f5fc518a0358" providerId="ADAL" clId="{78C53F33-E6F6-417B-8A70-12E5DC1580BA}" dt="2022-01-19T10:54:13.842" v="53" actId="20577"/>
          <ac:spMkLst>
            <pc:docMk/>
            <pc:sldMk cId="1071452760" sldId="877"/>
            <ac:spMk id="12" creationId="{9C95441B-415A-4544-8F92-883700AD6B30}"/>
          </ac:spMkLst>
        </pc:spChg>
      </pc:sldChg>
      <pc:sldChg chg="modSp mod">
        <pc:chgData name="Donna Cole" userId="36e63e46-7f0e-4c72-a341-f5fc518a0358" providerId="ADAL" clId="{78C53F33-E6F6-417B-8A70-12E5DC1580BA}" dt="2022-01-19T10:54:17.727" v="55" actId="20577"/>
        <pc:sldMkLst>
          <pc:docMk/>
          <pc:sldMk cId="2192572235" sldId="878"/>
        </pc:sldMkLst>
        <pc:spChg chg="mod">
          <ac:chgData name="Donna Cole" userId="36e63e46-7f0e-4c72-a341-f5fc518a0358" providerId="ADAL" clId="{78C53F33-E6F6-417B-8A70-12E5DC1580BA}" dt="2022-01-19T10:54:17.727" v="55" actId="20577"/>
          <ac:spMkLst>
            <pc:docMk/>
            <pc:sldMk cId="2192572235" sldId="878"/>
            <ac:spMk id="12" creationId="{8F892C80-4BCC-4E8E-8E24-45E88343D0C7}"/>
          </ac:spMkLst>
        </pc:spChg>
      </pc:sldChg>
      <pc:sldChg chg="modSp mod">
        <pc:chgData name="Donna Cole" userId="36e63e46-7f0e-4c72-a341-f5fc518a0358" providerId="ADAL" clId="{78C53F33-E6F6-417B-8A70-12E5DC1580BA}" dt="2022-01-19T10:54:21.435" v="57" actId="20577"/>
        <pc:sldMkLst>
          <pc:docMk/>
          <pc:sldMk cId="2815794448" sldId="879"/>
        </pc:sldMkLst>
        <pc:spChg chg="mod">
          <ac:chgData name="Donna Cole" userId="36e63e46-7f0e-4c72-a341-f5fc518a0358" providerId="ADAL" clId="{78C53F33-E6F6-417B-8A70-12E5DC1580BA}" dt="2022-01-19T10:54:21.435" v="57" actId="20577"/>
          <ac:spMkLst>
            <pc:docMk/>
            <pc:sldMk cId="2815794448" sldId="879"/>
            <ac:spMk id="12" creationId="{FA8B9E14-4D79-4F63-BBE8-0CC3C0A28BA6}"/>
          </ac:spMkLst>
        </pc:spChg>
      </pc:sldChg>
      <pc:sldChg chg="modSp mod">
        <pc:chgData name="Donna Cole" userId="36e63e46-7f0e-4c72-a341-f5fc518a0358" providerId="ADAL" clId="{78C53F33-E6F6-417B-8A70-12E5DC1580BA}" dt="2022-01-19T10:54:25.675" v="59" actId="20577"/>
        <pc:sldMkLst>
          <pc:docMk/>
          <pc:sldMk cId="680860057" sldId="880"/>
        </pc:sldMkLst>
        <pc:spChg chg="mod">
          <ac:chgData name="Donna Cole" userId="36e63e46-7f0e-4c72-a341-f5fc518a0358" providerId="ADAL" clId="{78C53F33-E6F6-417B-8A70-12E5DC1580BA}" dt="2022-01-19T10:54:25.675" v="59" actId="20577"/>
          <ac:spMkLst>
            <pc:docMk/>
            <pc:sldMk cId="680860057" sldId="880"/>
            <ac:spMk id="12" creationId="{BA789D12-92AB-418C-9855-209EB0A2AC4C}"/>
          </ac:spMkLst>
        </pc:spChg>
      </pc:sldChg>
      <pc:sldChg chg="modSp mod">
        <pc:chgData name="Donna Cole" userId="36e63e46-7f0e-4c72-a341-f5fc518a0358" providerId="ADAL" clId="{78C53F33-E6F6-417B-8A70-12E5DC1580BA}" dt="2022-01-19T10:54:29.852" v="61" actId="20577"/>
        <pc:sldMkLst>
          <pc:docMk/>
          <pc:sldMk cId="3379901136" sldId="881"/>
        </pc:sldMkLst>
        <pc:spChg chg="mod">
          <ac:chgData name="Donna Cole" userId="36e63e46-7f0e-4c72-a341-f5fc518a0358" providerId="ADAL" clId="{78C53F33-E6F6-417B-8A70-12E5DC1580BA}" dt="2022-01-19T10:54:29.852" v="61" actId="20577"/>
          <ac:spMkLst>
            <pc:docMk/>
            <pc:sldMk cId="3379901136" sldId="881"/>
            <ac:spMk id="12" creationId="{71E7F6A7-D638-4F74-8D93-30AD5B050547}"/>
          </ac:spMkLst>
        </pc:spChg>
      </pc:sldChg>
      <pc:sldChg chg="modSp">
        <pc:chgData name="Donna Cole" userId="36e63e46-7f0e-4c72-a341-f5fc518a0358" providerId="ADAL" clId="{78C53F33-E6F6-417B-8A70-12E5DC1580BA}" dt="2022-01-19T10:53:05.049" v="47"/>
        <pc:sldMkLst>
          <pc:docMk/>
          <pc:sldMk cId="2263311815" sldId="883"/>
        </pc:sldMkLst>
        <pc:spChg chg="mod">
          <ac:chgData name="Donna Cole" userId="36e63e46-7f0e-4c72-a341-f5fc518a0358" providerId="ADAL" clId="{78C53F33-E6F6-417B-8A70-12E5DC1580BA}" dt="2022-01-19T10:53:05.049" v="47"/>
          <ac:spMkLst>
            <pc:docMk/>
            <pc:sldMk cId="2263311815" sldId="883"/>
            <ac:spMk id="32" creationId="{9BABCFCC-8028-4DD7-99D9-27487C3E74BB}"/>
          </ac:spMkLst>
        </pc:spChg>
      </pc:sldChg>
      <pc:sldChg chg="add">
        <pc:chgData name="Donna Cole" userId="36e63e46-7f0e-4c72-a341-f5fc518a0358" providerId="ADAL" clId="{78C53F33-E6F6-417B-8A70-12E5DC1580BA}" dt="2022-01-19T10:52:33.622" v="44"/>
        <pc:sldMkLst>
          <pc:docMk/>
          <pc:sldMk cId="1334728228" sldId="1659"/>
        </pc:sldMkLst>
      </pc:sldChg>
      <pc:sldChg chg="modSp add mod">
        <pc:chgData name="Donna Cole" userId="36e63e46-7f0e-4c72-a341-f5fc518a0358" providerId="ADAL" clId="{78C53F33-E6F6-417B-8A70-12E5DC1580BA}" dt="2022-01-19T10:52:22.695" v="42" actId="20577"/>
        <pc:sldMkLst>
          <pc:docMk/>
          <pc:sldMk cId="3778742550" sldId="1661"/>
        </pc:sldMkLst>
        <pc:spChg chg="mod">
          <ac:chgData name="Donna Cole" userId="36e63e46-7f0e-4c72-a341-f5fc518a0358" providerId="ADAL" clId="{78C53F33-E6F6-417B-8A70-12E5DC1580BA}" dt="2022-01-19T10:52:22.695" v="42" actId="20577"/>
          <ac:spMkLst>
            <pc:docMk/>
            <pc:sldMk cId="3778742550" sldId="1661"/>
            <ac:spMk id="5" creationId="{3A414F15-4475-46BC-891F-4525F28A57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982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803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47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982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653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92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894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671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606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8526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085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0297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1298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4459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677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2013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4516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245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9656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9633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42068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8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4598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07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35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80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688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743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491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170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94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19/01/2022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/>
        </p:nvSpPr>
        <p:spPr>
          <a:xfrm>
            <a:off x="615951" y="535500"/>
            <a:ext cx="6740524" cy="648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414F15-4475-46BC-891F-4525F28A5729}"/>
              </a:ext>
            </a:extLst>
          </p:cNvPr>
          <p:cNvSpPr txBox="1">
            <a:spLocks/>
          </p:cNvSpPr>
          <p:nvPr/>
        </p:nvSpPr>
        <p:spPr>
          <a:xfrm>
            <a:off x="615951" y="1497352"/>
            <a:ext cx="6049764" cy="1675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200" dirty="0">
                <a:latin typeface="Century Gothic" panose="020B0502020202020204" pitchFamily="34" charset="0"/>
              </a:rPr>
              <a:t>Retrieval Practice</a:t>
            </a:r>
            <a:br>
              <a:rPr lang="en-GB" sz="6200" dirty="0"/>
            </a:br>
            <a:br>
              <a:rPr lang="en-GB" sz="6200" dirty="0">
                <a:latin typeface="Century Gothic" panose="020B0502020202020204" pitchFamily="34" charset="0"/>
              </a:rPr>
            </a:br>
            <a:r>
              <a:rPr lang="en-GB" sz="6200" dirty="0">
                <a:latin typeface="Century Gothic" panose="020B0502020202020204" pitchFamily="34" charset="0"/>
              </a:rPr>
              <a:t>Bonds of 6 </a:t>
            </a:r>
            <a:br>
              <a:rPr lang="en-GB" dirty="0">
                <a:latin typeface="Century Gothic" panose="020B0502020202020204" pitchFamily="34" charset="0"/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42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Now do it another way!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5E61FF-C9CD-429C-B24C-72E2CBD6075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3958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C573B0-8D78-45EA-82A3-6F25FFA32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628000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726682-8465-444F-9674-D79939105D74}"/>
              </a:ext>
            </a:extLst>
          </p:cNvPr>
          <p:cNvSpPr/>
          <p:nvPr/>
        </p:nvSpPr>
        <p:spPr>
          <a:xfrm>
            <a:off x="6891818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E49088-3287-41AD-A30C-4680882BFEFE}"/>
              </a:ext>
            </a:extLst>
          </p:cNvPr>
          <p:cNvSpPr/>
          <p:nvPr/>
        </p:nvSpPr>
        <p:spPr>
          <a:xfrm>
            <a:off x="4364297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089051-B724-4802-B88A-933B30131E8C}"/>
              </a:ext>
            </a:extLst>
          </p:cNvPr>
          <p:cNvSpPr/>
          <p:nvPr/>
        </p:nvSpPr>
        <p:spPr>
          <a:xfrm>
            <a:off x="5628000" y="359922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6944F2-D483-4651-B3F3-6581078664B0}"/>
              </a:ext>
            </a:extLst>
          </p:cNvPr>
          <p:cNvSpPr/>
          <p:nvPr/>
        </p:nvSpPr>
        <p:spPr>
          <a:xfrm>
            <a:off x="6891818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77AB89-B590-4EBC-BA4A-8800A6F5F641}"/>
              </a:ext>
            </a:extLst>
          </p:cNvPr>
          <p:cNvSpPr/>
          <p:nvPr/>
        </p:nvSpPr>
        <p:spPr>
          <a:xfrm>
            <a:off x="4364297" y="359922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8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C573B0-8D78-45EA-82A3-6F25FFA32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628000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726682-8465-444F-9674-D79939105D74}"/>
              </a:ext>
            </a:extLst>
          </p:cNvPr>
          <p:cNvSpPr/>
          <p:nvPr/>
        </p:nvSpPr>
        <p:spPr>
          <a:xfrm>
            <a:off x="6891818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E49088-3287-41AD-A30C-4680882BFEFE}"/>
              </a:ext>
            </a:extLst>
          </p:cNvPr>
          <p:cNvSpPr/>
          <p:nvPr/>
        </p:nvSpPr>
        <p:spPr>
          <a:xfrm>
            <a:off x="4364297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089051-B724-4802-B88A-933B30131E8C}"/>
              </a:ext>
            </a:extLst>
          </p:cNvPr>
          <p:cNvSpPr/>
          <p:nvPr/>
        </p:nvSpPr>
        <p:spPr>
          <a:xfrm>
            <a:off x="5628000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6944F2-D483-4651-B3F3-6581078664B0}"/>
              </a:ext>
            </a:extLst>
          </p:cNvPr>
          <p:cNvSpPr/>
          <p:nvPr/>
        </p:nvSpPr>
        <p:spPr>
          <a:xfrm>
            <a:off x="6891818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77AB89-B590-4EBC-BA4A-8800A6F5F641}"/>
              </a:ext>
            </a:extLst>
          </p:cNvPr>
          <p:cNvSpPr/>
          <p:nvPr/>
        </p:nvSpPr>
        <p:spPr>
          <a:xfrm>
            <a:off x="4364297" y="359922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256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C573B0-8D78-45EA-82A3-6F25FFA32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628000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726682-8465-444F-9674-D79939105D74}"/>
              </a:ext>
            </a:extLst>
          </p:cNvPr>
          <p:cNvSpPr/>
          <p:nvPr/>
        </p:nvSpPr>
        <p:spPr>
          <a:xfrm>
            <a:off x="6891818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E49088-3287-41AD-A30C-4680882BFEFE}"/>
              </a:ext>
            </a:extLst>
          </p:cNvPr>
          <p:cNvSpPr/>
          <p:nvPr/>
        </p:nvSpPr>
        <p:spPr>
          <a:xfrm>
            <a:off x="4364297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089051-B724-4802-B88A-933B30131E8C}"/>
              </a:ext>
            </a:extLst>
          </p:cNvPr>
          <p:cNvSpPr/>
          <p:nvPr/>
        </p:nvSpPr>
        <p:spPr>
          <a:xfrm>
            <a:off x="5628000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6944F2-D483-4651-B3F3-6581078664B0}"/>
              </a:ext>
            </a:extLst>
          </p:cNvPr>
          <p:cNvSpPr/>
          <p:nvPr/>
        </p:nvSpPr>
        <p:spPr>
          <a:xfrm>
            <a:off x="6891818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77AB89-B590-4EBC-BA4A-8800A6F5F641}"/>
              </a:ext>
            </a:extLst>
          </p:cNvPr>
          <p:cNvSpPr/>
          <p:nvPr/>
        </p:nvSpPr>
        <p:spPr>
          <a:xfrm>
            <a:off x="4364297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730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C573B0-8D78-45EA-82A3-6F25FFA32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628000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726682-8465-444F-9674-D79939105D74}"/>
              </a:ext>
            </a:extLst>
          </p:cNvPr>
          <p:cNvSpPr/>
          <p:nvPr/>
        </p:nvSpPr>
        <p:spPr>
          <a:xfrm>
            <a:off x="6891818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E49088-3287-41AD-A30C-4680882BFEFE}"/>
              </a:ext>
            </a:extLst>
          </p:cNvPr>
          <p:cNvSpPr/>
          <p:nvPr/>
        </p:nvSpPr>
        <p:spPr>
          <a:xfrm>
            <a:off x="4364297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089051-B724-4802-B88A-933B30131E8C}"/>
              </a:ext>
            </a:extLst>
          </p:cNvPr>
          <p:cNvSpPr/>
          <p:nvPr/>
        </p:nvSpPr>
        <p:spPr>
          <a:xfrm>
            <a:off x="5628000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6944F2-D483-4651-B3F3-6581078664B0}"/>
              </a:ext>
            </a:extLst>
          </p:cNvPr>
          <p:cNvSpPr/>
          <p:nvPr/>
        </p:nvSpPr>
        <p:spPr>
          <a:xfrm>
            <a:off x="6891818" y="232323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77AB89-B590-4EBC-BA4A-8800A6F5F641}"/>
              </a:ext>
            </a:extLst>
          </p:cNvPr>
          <p:cNvSpPr/>
          <p:nvPr/>
        </p:nvSpPr>
        <p:spPr>
          <a:xfrm>
            <a:off x="4364297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32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C573B0-8D78-45EA-82A3-6F25FFA32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628000" y="232323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726682-8465-444F-9674-D79939105D74}"/>
              </a:ext>
            </a:extLst>
          </p:cNvPr>
          <p:cNvSpPr/>
          <p:nvPr/>
        </p:nvSpPr>
        <p:spPr>
          <a:xfrm>
            <a:off x="6891818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E49088-3287-41AD-A30C-4680882BFEFE}"/>
              </a:ext>
            </a:extLst>
          </p:cNvPr>
          <p:cNvSpPr/>
          <p:nvPr/>
        </p:nvSpPr>
        <p:spPr>
          <a:xfrm>
            <a:off x="4364297" y="232323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089051-B724-4802-B88A-933B30131E8C}"/>
              </a:ext>
            </a:extLst>
          </p:cNvPr>
          <p:cNvSpPr/>
          <p:nvPr/>
        </p:nvSpPr>
        <p:spPr>
          <a:xfrm>
            <a:off x="5628000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6944F2-D483-4651-B3F3-6581078664B0}"/>
              </a:ext>
            </a:extLst>
          </p:cNvPr>
          <p:cNvSpPr/>
          <p:nvPr/>
        </p:nvSpPr>
        <p:spPr>
          <a:xfrm>
            <a:off x="6891818" y="232323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77AB89-B590-4EBC-BA4A-8800A6F5F641}"/>
              </a:ext>
            </a:extLst>
          </p:cNvPr>
          <p:cNvSpPr/>
          <p:nvPr/>
        </p:nvSpPr>
        <p:spPr>
          <a:xfrm>
            <a:off x="4364297" y="359922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961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see number bonds of 6 in these 6-grids?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EB7F32-D5AF-4782-8094-5833A6BCE0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6"/>
          <a:stretch/>
        </p:blipFill>
        <p:spPr>
          <a:xfrm>
            <a:off x="8477428" y="1851201"/>
            <a:ext cx="1306947" cy="37094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06D035-19DE-4BEB-948E-B0596642F58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9032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3311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726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59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600" dirty="0"/>
              <a:t>This set of slides includes a selection of tasks for the children to re-visit bonds of 6 and provides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times: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‘6 is made of 4 and …’ 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and the  children respond with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‘… </a:t>
            </a:r>
            <a:r>
              <a:rPr lang="en-GB" sz="2400" i="1" u="sng" dirty="0">
                <a:ea typeface="+mn-ea"/>
              </a:rPr>
              <a:t>2</a:t>
            </a:r>
            <a:r>
              <a:rPr lang="en-GB" sz="2400" b="0" i="1" u="sng" dirty="0">
                <a:ea typeface="+mn-ea"/>
              </a:rPr>
              <a:t>;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4 and </a:t>
            </a:r>
            <a:r>
              <a:rPr lang="en-GB" sz="2400" i="1" u="sng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make 6.’ </a:t>
            </a:r>
            <a:endParaRPr lang="en-US" sz="24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Make 6 on one row of the </a:t>
            </a:r>
            <a:r>
              <a:rPr lang="en-US" sz="2400" b="0" dirty="0" err="1"/>
              <a:t>rekenrek</a:t>
            </a:r>
            <a:r>
              <a:rPr lang="en-US" sz="2400" b="0" dirty="0"/>
              <a:t> then on two rows: start with </a:t>
            </a:r>
            <a:r>
              <a:rPr lang="en-US" sz="2400" b="0" i="1" dirty="0"/>
              <a:t>‘one push 4, now what do you need to make 6?’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an egg box and 6 cubes.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/>
              <a:t>At home: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Record bonds of 6 using structured dot patterns provided.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an egg box or any 6 objects and a cloth to hide the objects in.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7E0192-AA32-4EEF-A199-4B7E8C683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160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DD8225-B687-43EA-8049-44BA74EC9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839315" y="1502764"/>
            <a:ext cx="256663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35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567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092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90F86E-B0CE-4249-835F-5981D6C3A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812681" y="1511642"/>
            <a:ext cx="256663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84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AA1C42-D641-47DA-983E-B346A79D6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812681" y="1511642"/>
            <a:ext cx="256663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6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917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311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235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6271084" y="296123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4984918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38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all the ways to make 6 using the 6-grid?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DF52E7F-1865-405D-9BD6-557FF54030C6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0553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2B0A74-8B52-41A7-8E0F-C34A569ED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602606" y="1511642"/>
            <a:ext cx="256663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246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179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7ED605-5A4E-41CA-8281-CCE8AFB89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812681" y="1511642"/>
            <a:ext cx="256663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06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19843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4984918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4984918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4984918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30395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30395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30395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951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9037"/>
              <a:gd name="adj2" fmla="val 44397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rPr>
              <a:t>Can you see number bonds to 6 in these dotty patterns?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323044" y="1786355"/>
            <a:ext cx="1615668" cy="362853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1EB3A6E2-AD7D-4661-BD4C-B7FB27B9465B}"/>
              </a:ext>
            </a:extLst>
          </p:cNvPr>
          <p:cNvSpPr/>
          <p:nvPr/>
        </p:nvSpPr>
        <p:spPr>
          <a:xfrm>
            <a:off x="2098872" y="969609"/>
            <a:ext cx="6068727" cy="1471695"/>
          </a:xfrm>
          <a:prstGeom prst="wedgeRoundRectCallout">
            <a:avLst>
              <a:gd name="adj1" fmla="val 59037"/>
              <a:gd name="adj2" fmla="val 44397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rPr>
              <a:t>Maybe you can see different ways in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</a:rPr>
              <a:t> the same pattern!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09A8D4-F6AA-49AD-973F-8F5856C3761C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115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632640" y="183873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9558200" y="136024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979106" y="230150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949220" y="365242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999480" y="307836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804568" y="386813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3F207C92-B562-4CFF-839F-A8A9C62A8FA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45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357753" y="167409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4133615" y="237189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294388" y="143366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357753" y="3353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4408014" y="4037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826601" y="266956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B1BADFFE-7E37-4105-ABB8-E5FC065D37E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1694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6415989" y="264363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4728580" y="1377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172133" y="169539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037675" y="2745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416498" y="427870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978296" y="427870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D3A015D8-2A71-41C4-9317-04A30643D127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8332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5412000" y="21320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3561042" y="120301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642837" y="14261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407374" y="304560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4308044" y="428814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6758210" y="372960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BE3B0470-DB76-4258-A7BE-08F909CD9DB7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303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4824379" y="272773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2945144" y="272773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6957514" y="155369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971432" y="273295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6957514" y="393747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542931" y="272773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DD88B293-2671-4C58-8F3C-ACC9ACD3D62A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4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5055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020031" y="160354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4910813" y="253784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120551" y="1985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3162823" y="390584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918027" y="458984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9514134" y="10428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62981BA5-185B-4B37-981B-34181CF97872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047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463153" y="261512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951585" y="1954226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103393" y="132744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4045160" y="408340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6095420" y="398312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145680" y="329912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69BB1482-CD1E-4AFD-BF41-FE3E71AF2F09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1191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‘6 or NOT 6?’ with these dotty patterns!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F78C03-28E7-4A8D-9884-3DB64EA7D855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357753" y="115473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926905" y="171531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969419" y="1689816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3731795" y="429464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555835" y="369127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453605" y="347971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53365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023258" y="1985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198936" y="224267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058194" y="226644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804376" y="410115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4960319" y="410115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542066" y="428759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00325" y="5040944"/>
            <a:ext cx="914400" cy="9144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09816467-6657-45EE-900D-CA380E887BB0}"/>
              </a:ext>
            </a:extLst>
          </p:cNvPr>
          <p:cNvSpPr/>
          <p:nvPr/>
        </p:nvSpPr>
        <p:spPr>
          <a:xfrm rot="5400000">
            <a:off x="5643739" y="29470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EE33EBC4-5240-44EB-A69D-4FAFDB59728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204146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357753" y="115473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6486198" y="154199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598188" y="2135486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284734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4112737" y="2535156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009722" y="370166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5225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334372" y="194451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625715" y="126051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120019" y="222069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4413223" y="3353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6628890" y="444977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9102" y="5023188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B6FDB2E8-6720-4F34-97DF-5CEE8FCE4E57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650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691174" y="112433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7144282" y="315107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225486" y="156575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703661" y="2771305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691174" y="441827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9301168" y="315107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6C4B5B6E-6C60-404E-B2AD-11E1DCB3DDDA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25830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051659" y="18136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412000" y="2745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053062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048410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24" y="5069359"/>
            <a:ext cx="914400" cy="9144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6890B783-8BB8-4C29-8EA3-E5306754BCE1}"/>
              </a:ext>
            </a:extLst>
          </p:cNvPr>
          <p:cNvSpPr/>
          <p:nvPr/>
        </p:nvSpPr>
        <p:spPr>
          <a:xfrm rot="5400000">
            <a:off x="8772341" y="1838115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705A30-2241-43AC-BB64-5E5CBD085EC4}"/>
              </a:ext>
            </a:extLst>
          </p:cNvPr>
          <p:cNvSpPr/>
          <p:nvPr/>
        </p:nvSpPr>
        <p:spPr>
          <a:xfrm rot="5400000">
            <a:off x="7773744" y="345402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E3B6B03-80FC-418C-85BC-27BC13242AAC}"/>
              </a:ext>
            </a:extLst>
          </p:cNvPr>
          <p:cNvSpPr/>
          <p:nvPr/>
        </p:nvSpPr>
        <p:spPr>
          <a:xfrm rot="5400000">
            <a:off x="9769092" y="345402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D10EF49A-5E41-4470-A344-FB6A57A84656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5663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703825" y="166530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4683873" y="28160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23777" y="28160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703825" y="382585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7436763" y="1474305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923867" y="303330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7BC27B0D-E459-4961-B17C-DA78E6BB6C4F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6 or NOT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9882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2968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703825" y="166530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1718076" y="3353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4273727" y="359302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7126045" y="139842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225486" y="316647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7BC27B0D-E459-4961-B17C-DA78E6BB6C4F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4, 5 or 6?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6391913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how many dots are missing?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D79B1C0-2F31-4C61-A53B-F53709ABF1BB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45193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14451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791C02-18DE-433A-990D-0C97E83E1B0E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250985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B0F2F-4BEA-4F04-B831-8D2ABF06E5DB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261820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95441B-415A-4544-8F92-883700AD6B30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107145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892C80-4BCC-4E8E-8E24-45E88343D0C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219257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8B9E14-4D79-4F63-BBE8-0CC3C0A28BA6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281579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789D12-92AB-418C-9855-209EB0A2AC4C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68086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F45A5B-43F7-4F61-9FB8-BF7223FD35EC}"/>
              </a:ext>
            </a:extLst>
          </p:cNvPr>
          <p:cNvSpPr/>
          <p:nvPr/>
        </p:nvSpPr>
        <p:spPr>
          <a:xfrm>
            <a:off x="5386098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6CCCA-D31A-42A4-B7B8-7B618C18968D}"/>
              </a:ext>
            </a:extLst>
          </p:cNvPr>
          <p:cNvSpPr/>
          <p:nvPr/>
        </p:nvSpPr>
        <p:spPr>
          <a:xfrm>
            <a:off x="3939037" y="3395709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6841414" y="3429000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2FEF3-17A0-4FF3-B8E2-94AFB7B277FB}"/>
              </a:ext>
            </a:extLst>
          </p:cNvPr>
          <p:cNvSpPr/>
          <p:nvPr/>
        </p:nvSpPr>
        <p:spPr>
          <a:xfrm>
            <a:off x="5368965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62F22C-6DDA-4D84-A031-E365E3FF1954}"/>
              </a:ext>
            </a:extLst>
          </p:cNvPr>
          <p:cNvSpPr/>
          <p:nvPr/>
        </p:nvSpPr>
        <p:spPr>
          <a:xfrm>
            <a:off x="3921904" y="1976993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7AA270-BC20-4473-993E-D454E21E1A4D}"/>
              </a:ext>
            </a:extLst>
          </p:cNvPr>
          <p:cNvSpPr/>
          <p:nvPr/>
        </p:nvSpPr>
        <p:spPr>
          <a:xfrm>
            <a:off x="6824281" y="2010284"/>
            <a:ext cx="1438183" cy="14187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E7F6A7-D638-4F74-8D93-30AD5B05054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6.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6 is made of ___ and ___.</a:t>
            </a:r>
          </a:p>
        </p:txBody>
      </p:sp>
    </p:spTree>
    <p:extLst>
      <p:ext uri="{BB962C8B-B14F-4D97-AF65-F5344CB8AC3E}">
        <p14:creationId xmlns:p14="http://schemas.microsoft.com/office/powerpoint/2010/main" val="337990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275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part of 6?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B38BFB-30C5-4D9B-B559-8FA94D52C5DD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396130" y="3147004"/>
            <a:ext cx="925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312066" y="198652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084246" y="198652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792288" y="2008008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93039" y="3167595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5106086" y="3141666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88297" y="3153178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9181975" y="3171482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6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6.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3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709079"/>
              </p:ext>
            </p:extLst>
          </p:nvPr>
        </p:nvGraphicFramePr>
        <p:xfrm>
          <a:off x="1500931" y="2186306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767516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4383C09C-F917-4A9C-A8C7-2A938358325E}"/>
              </a:ext>
            </a:extLst>
          </p:cNvPr>
          <p:cNvGrpSpPr/>
          <p:nvPr/>
        </p:nvGrpSpPr>
        <p:grpSpPr>
          <a:xfrm>
            <a:off x="3583896" y="2186306"/>
            <a:ext cx="720000" cy="3719656"/>
            <a:chOff x="5745629" y="1478461"/>
            <a:chExt cx="720000" cy="371965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BEF3A8E-019C-48B1-B838-04456AD4F756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B1395F-E551-4B2F-BA20-EEF842E48BF5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D937AD5-E2F1-4DDD-8F2C-661376502AA0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4ADBF85-1FFA-41F3-B5DE-90FA87D44F61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40843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 rot="10800000">
            <a:off x="3522237" y="3207951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3540843" y="419781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06403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4309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FDE9423-5DED-4D1F-B7A7-74586ADC38AB}"/>
              </a:ext>
            </a:extLst>
          </p:cNvPr>
          <p:cNvGrpSpPr/>
          <p:nvPr/>
        </p:nvGrpSpPr>
        <p:grpSpPr>
          <a:xfrm>
            <a:off x="7691021" y="2196198"/>
            <a:ext cx="720000" cy="3719656"/>
            <a:chOff x="5745629" y="1478461"/>
            <a:chExt cx="720000" cy="371965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CD0D672-6F6C-431A-AB07-10AF0DA884FA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8F00B9-FFA0-45F1-909A-04679D2D05B2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21D900-9461-4580-945A-3E6DCC65FBEA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4EEFA1-6AD7-49BD-9420-98BC2FB69EF9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7642154" y="422149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7632322" y="520687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92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024001"/>
              </p:ext>
            </p:extLst>
          </p:nvPr>
        </p:nvGraphicFramePr>
        <p:xfrm>
          <a:off x="1462279" y="2170749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35108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76691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68650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BEF3A8E-019C-48B1-B838-04456AD4F756}"/>
              </a:ext>
            </a:extLst>
          </p:cNvPr>
          <p:cNvSpPr/>
          <p:nvPr/>
        </p:nvSpPr>
        <p:spPr>
          <a:xfrm>
            <a:off x="3583896" y="218630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B1395F-E551-4B2F-BA20-EEF842E48BF5}"/>
              </a:ext>
            </a:extLst>
          </p:cNvPr>
          <p:cNvSpPr/>
          <p:nvPr/>
        </p:nvSpPr>
        <p:spPr>
          <a:xfrm>
            <a:off x="2271593" y="316603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937AD5-E2F1-4DDD-8F2C-661376502AA0}"/>
              </a:ext>
            </a:extLst>
          </p:cNvPr>
          <p:cNvSpPr/>
          <p:nvPr/>
        </p:nvSpPr>
        <p:spPr>
          <a:xfrm>
            <a:off x="2271593" y="4172899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ADBF85-1FFA-41F3-B5DE-90FA87D44F61}"/>
              </a:ext>
            </a:extLst>
          </p:cNvPr>
          <p:cNvSpPr/>
          <p:nvPr/>
        </p:nvSpPr>
        <p:spPr>
          <a:xfrm>
            <a:off x="3583896" y="518596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40843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2212894" y="3153547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2212894" y="418955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924911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23992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06245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CCD0D672-6F6C-431A-AB07-10AF0DA884FA}"/>
              </a:ext>
            </a:extLst>
          </p:cNvPr>
          <p:cNvSpPr/>
          <p:nvPr/>
        </p:nvSpPr>
        <p:spPr>
          <a:xfrm>
            <a:off x="7691021" y="2196198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8F00B9-FFA0-45F1-909A-04679D2D05B2}"/>
              </a:ext>
            </a:extLst>
          </p:cNvPr>
          <p:cNvSpPr/>
          <p:nvPr/>
        </p:nvSpPr>
        <p:spPr>
          <a:xfrm>
            <a:off x="7691021" y="319287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21D900-9461-4580-945A-3E6DCC65FBEA}"/>
              </a:ext>
            </a:extLst>
          </p:cNvPr>
          <p:cNvSpPr/>
          <p:nvPr/>
        </p:nvSpPr>
        <p:spPr>
          <a:xfrm>
            <a:off x="8985193" y="4178170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4EEFA1-6AD7-49BD-9420-98BC2FB69EF9}"/>
              </a:ext>
            </a:extLst>
          </p:cNvPr>
          <p:cNvSpPr/>
          <p:nvPr/>
        </p:nvSpPr>
        <p:spPr>
          <a:xfrm>
            <a:off x="8985193" y="520000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926494" y="417782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8926494" y="519256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55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515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18541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809413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560011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644577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564078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11716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56750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723018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582537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0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64419F-4997-43B4-9E45-90B6E5A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616688"/>
            <a:ext cx="3700868" cy="1949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Mastering Number 2021/22 ncetm.org.uk</a:t>
            </a:r>
            <a:b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/>
              </a:rPr>
            </a:br>
            <a:endParaRPr lang="en-GB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69F86A-74FE-42EA-AB74-BF2CE5847F68}"/>
              </a:ext>
            </a:extLst>
          </p:cNvPr>
          <p:cNvCxnSpPr/>
          <p:nvPr/>
        </p:nvCxnSpPr>
        <p:spPr>
          <a:xfrm>
            <a:off x="710412" y="1122719"/>
            <a:ext cx="13184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2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6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23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is made of ___ and ___;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6.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3ED5BAAD-3DAA-45E5-882C-F058407A323C}"/>
              </a:ext>
            </a:extLst>
          </p:cNvPr>
          <p:cNvGraphicFramePr>
            <a:graphicFrameLocks noGrp="1"/>
          </p:cNvGraphicFramePr>
          <p:nvPr/>
        </p:nvGraphicFramePr>
        <p:xfrm>
          <a:off x="4837599" y="1571764"/>
          <a:ext cx="2518132" cy="378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066">
                  <a:extLst>
                    <a:ext uri="{9D8B030D-6E8A-4147-A177-3AD203B41FA5}">
                      <a16:colId xmlns:a16="http://schemas.microsoft.com/office/drawing/2014/main" val="1115061411"/>
                    </a:ext>
                  </a:extLst>
                </a:gridCol>
                <a:gridCol w="1259066">
                  <a:extLst>
                    <a:ext uri="{9D8B030D-6E8A-4147-A177-3AD203B41FA5}">
                      <a16:colId xmlns:a16="http://schemas.microsoft.com/office/drawing/2014/main" val="2591161988"/>
                    </a:ext>
                  </a:extLst>
                </a:gridCol>
              </a:tblGrid>
              <a:tr h="126125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27814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69591"/>
                  </a:ext>
                </a:extLst>
              </a:tr>
              <a:tr h="1261252">
                <a:tc>
                  <a:txBody>
                    <a:bodyPr/>
                    <a:lstStyle/>
                    <a:p>
                      <a:endParaRPr lang="en-GB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13826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C7C5E95-DD5B-42DF-8BBA-07DF94679027}"/>
              </a:ext>
            </a:extLst>
          </p:cNvPr>
          <p:cNvSpPr/>
          <p:nvPr/>
        </p:nvSpPr>
        <p:spPr>
          <a:xfrm>
            <a:off x="5002674" y="4224464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75EAD75-F997-4D3F-A101-8714E20DEFF1}"/>
              </a:ext>
            </a:extLst>
          </p:cNvPr>
          <p:cNvSpPr/>
          <p:nvPr/>
        </p:nvSpPr>
        <p:spPr>
          <a:xfrm>
            <a:off x="5002674" y="2995622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6BE24E-171F-4D25-9C1A-49364AF46960}"/>
              </a:ext>
            </a:extLst>
          </p:cNvPr>
          <p:cNvSpPr/>
          <p:nvPr/>
        </p:nvSpPr>
        <p:spPr>
          <a:xfrm>
            <a:off x="5002674" y="17203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509B5E2-A95F-4A23-9AF0-3423004164D9}"/>
              </a:ext>
            </a:extLst>
          </p:cNvPr>
          <p:cNvSpPr/>
          <p:nvPr/>
        </p:nvSpPr>
        <p:spPr>
          <a:xfrm>
            <a:off x="6248151" y="422446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D32C56A-CA03-4A47-9C6E-4062D39181C8}"/>
              </a:ext>
            </a:extLst>
          </p:cNvPr>
          <p:cNvSpPr/>
          <p:nvPr/>
        </p:nvSpPr>
        <p:spPr>
          <a:xfrm>
            <a:off x="6248151" y="2972509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3508A07-8D04-4608-825E-7714FCA78E0B}"/>
              </a:ext>
            </a:extLst>
          </p:cNvPr>
          <p:cNvSpPr/>
          <p:nvPr/>
        </p:nvSpPr>
        <p:spPr>
          <a:xfrm>
            <a:off x="6248151" y="16980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076940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82FE6712-F3AB-4925-B729-9E3D3AAC2918}"/>
</file>

<file path=customXml/itemProps2.xml><?xml version="1.0" encoding="utf-8"?>
<ds:datastoreItem xmlns:ds="http://schemas.openxmlformats.org/officeDocument/2006/customXml" ds:itemID="{50265294-4783-4AAD-8F75-B915006CE197}"/>
</file>

<file path=customXml/itemProps3.xml><?xml version="1.0" encoding="utf-8"?>
<ds:datastoreItem xmlns:ds="http://schemas.openxmlformats.org/officeDocument/2006/customXml" ds:itemID="{17F6F05C-A15B-4FEE-9729-5ABDFD2C181B}"/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1598</Words>
  <Application>Microsoft Office PowerPoint</Application>
  <PresentationFormat>Widescreen</PresentationFormat>
  <Paragraphs>369</Paragraphs>
  <Slides>65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Calibri</vt:lpstr>
      <vt:lpstr>Century Gothic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parts?</vt:lpstr>
      <vt:lpstr>PowerPoint Presentation</vt:lpstr>
      <vt:lpstr>PowerPoint Presentation</vt:lpstr>
      <vt:lpstr>Complete the missing number calculations. </vt:lpstr>
      <vt:lpstr>Mastering Number 2021/22 ncetm.org.uk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Donna Cole</cp:lastModifiedBy>
  <cp:revision>4</cp:revision>
  <dcterms:created xsi:type="dcterms:W3CDTF">2021-11-28T06:59:25Z</dcterms:created>
  <dcterms:modified xsi:type="dcterms:W3CDTF">2022-01-19T10:55:23Z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