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1661" r:id="rId2"/>
    <p:sldId id="713" r:id="rId3"/>
    <p:sldId id="882" r:id="rId4"/>
    <p:sldId id="885" r:id="rId5"/>
    <p:sldId id="675" r:id="rId6"/>
    <p:sldId id="1471" r:id="rId7"/>
    <p:sldId id="1483" r:id="rId8"/>
    <p:sldId id="1482" r:id="rId9"/>
    <p:sldId id="1481" r:id="rId10"/>
    <p:sldId id="1480" r:id="rId11"/>
    <p:sldId id="1479" r:id="rId12"/>
    <p:sldId id="1478" r:id="rId13"/>
    <p:sldId id="1477" r:id="rId14"/>
    <p:sldId id="1476" r:id="rId15"/>
    <p:sldId id="1475" r:id="rId16"/>
    <p:sldId id="1474" r:id="rId17"/>
    <p:sldId id="1473" r:id="rId18"/>
    <p:sldId id="1472" r:id="rId19"/>
    <p:sldId id="861" r:id="rId20"/>
    <p:sldId id="676" r:id="rId21"/>
    <p:sldId id="686" r:id="rId22"/>
    <p:sldId id="688" r:id="rId23"/>
    <p:sldId id="687" r:id="rId24"/>
    <p:sldId id="684" r:id="rId25"/>
    <p:sldId id="685" r:id="rId26"/>
    <p:sldId id="683" r:id="rId27"/>
    <p:sldId id="874" r:id="rId28"/>
    <p:sldId id="647" r:id="rId29"/>
    <p:sldId id="1650" r:id="rId30"/>
    <p:sldId id="1653" r:id="rId31"/>
    <p:sldId id="1654" r:id="rId32"/>
    <p:sldId id="1652" r:id="rId33"/>
    <p:sldId id="1651" r:id="rId34"/>
    <p:sldId id="1655" r:id="rId35"/>
    <p:sldId id="1656" r:id="rId36"/>
    <p:sldId id="1657" r:id="rId37"/>
    <p:sldId id="1658" r:id="rId38"/>
    <p:sldId id="1647" r:id="rId39"/>
    <p:sldId id="894" r:id="rId40"/>
    <p:sldId id="1648" r:id="rId41"/>
    <p:sldId id="1649" r:id="rId42"/>
    <p:sldId id="672" r:id="rId43"/>
    <p:sldId id="1660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F902B8-6024-4362-8BE6-6F44A31C2878}" v="8" dt="2022-01-19T10:48:30.3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392" y="3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3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Cole" userId="36e63e46-7f0e-4c72-a341-f5fc518a0358" providerId="ADAL" clId="{FEF902B8-6024-4362-8BE6-6F44A31C2878}"/>
    <pc:docChg chg="undo custSel addSld delSld modSld sldOrd">
      <pc:chgData name="Donna Cole" userId="36e63e46-7f0e-4c72-a341-f5fc518a0358" providerId="ADAL" clId="{FEF902B8-6024-4362-8BE6-6F44A31C2878}" dt="2022-01-19T10:49:03.418" v="137" actId="403"/>
      <pc:docMkLst>
        <pc:docMk/>
      </pc:docMkLst>
      <pc:sldChg chg="addSp delSp modSp del mod">
        <pc:chgData name="Donna Cole" userId="36e63e46-7f0e-4c72-a341-f5fc518a0358" providerId="ADAL" clId="{FEF902B8-6024-4362-8BE6-6F44A31C2878}" dt="2022-01-19T10:48:25.986" v="122" actId="47"/>
        <pc:sldMkLst>
          <pc:docMk/>
          <pc:sldMk cId="2302511847" sldId="270"/>
        </pc:sldMkLst>
        <pc:spChg chg="mod">
          <ac:chgData name="Donna Cole" userId="36e63e46-7f0e-4c72-a341-f5fc518a0358" providerId="ADAL" clId="{FEF902B8-6024-4362-8BE6-6F44A31C2878}" dt="2022-01-19T10:41:52.756" v="107" actId="14100"/>
          <ac:spMkLst>
            <pc:docMk/>
            <pc:sldMk cId="2302511847" sldId="270"/>
            <ac:spMk id="2" creationId="{E6852059-E171-4D97-AEA5-4EB713FA17E6}"/>
          </ac:spMkLst>
        </pc:spChg>
        <pc:spChg chg="add del mod">
          <ac:chgData name="Donna Cole" userId="36e63e46-7f0e-4c72-a341-f5fc518a0358" providerId="ADAL" clId="{FEF902B8-6024-4362-8BE6-6F44A31C2878}" dt="2022-01-19T10:45:15.939" v="114" actId="478"/>
          <ac:spMkLst>
            <pc:docMk/>
            <pc:sldMk cId="2302511847" sldId="270"/>
            <ac:spMk id="4" creationId="{D1BCF83C-4AC5-4EB8-8ED0-6ED54B7AA1CB}"/>
          </ac:spMkLst>
        </pc:spChg>
        <pc:spChg chg="add mod">
          <ac:chgData name="Donna Cole" userId="36e63e46-7f0e-4c72-a341-f5fc518a0358" providerId="ADAL" clId="{FEF902B8-6024-4362-8BE6-6F44A31C2878}" dt="2022-01-19T10:45:24.684" v="117" actId="1076"/>
          <ac:spMkLst>
            <pc:docMk/>
            <pc:sldMk cId="2302511847" sldId="270"/>
            <ac:spMk id="6" creationId="{E6852059-E171-4D97-AEA5-4EB713FA17E6}"/>
          </ac:spMkLst>
        </pc:spChg>
        <pc:cxnChg chg="add del mod">
          <ac:chgData name="Donna Cole" userId="36e63e46-7f0e-4c72-a341-f5fc518a0358" providerId="ADAL" clId="{FEF902B8-6024-4362-8BE6-6F44A31C2878}" dt="2022-01-19T10:45:18.770" v="115" actId="478"/>
          <ac:cxnSpMkLst>
            <pc:docMk/>
            <pc:sldMk cId="2302511847" sldId="270"/>
            <ac:cxnSpMk id="5" creationId="{075B5627-7174-4394-90F1-453EF3D45476}"/>
          </ac:cxnSpMkLst>
        </pc:cxnChg>
      </pc:sldChg>
      <pc:sldChg chg="add del">
        <pc:chgData name="Donna Cole" userId="36e63e46-7f0e-4c72-a341-f5fc518a0358" providerId="ADAL" clId="{FEF902B8-6024-4362-8BE6-6F44A31C2878}" dt="2022-01-19T10:34:10.081" v="54" actId="2696"/>
        <pc:sldMkLst>
          <pc:docMk/>
          <pc:sldMk cId="3392848259" sldId="477"/>
        </pc:sldMkLst>
      </pc:sldChg>
      <pc:sldChg chg="modSp mod">
        <pc:chgData name="Donna Cole" userId="36e63e46-7f0e-4c72-a341-f5fc518a0358" providerId="ADAL" clId="{FEF902B8-6024-4362-8BE6-6F44A31C2878}" dt="2022-01-19T09:32:13.725" v="50" actId="2711"/>
        <pc:sldMkLst>
          <pc:docMk/>
          <pc:sldMk cId="1445109941" sldId="647"/>
        </pc:sldMkLst>
        <pc:spChg chg="mod">
          <ac:chgData name="Donna Cole" userId="36e63e46-7f0e-4c72-a341-f5fc518a0358" providerId="ADAL" clId="{FEF902B8-6024-4362-8BE6-6F44A31C2878}" dt="2022-01-19T09:32:13.725" v="50" actId="2711"/>
          <ac:spMkLst>
            <pc:docMk/>
            <pc:sldMk cId="1445109941" sldId="647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FEF902B8-6024-4362-8BE6-6F44A31C2878}" dt="2022-01-19T09:31:11.027" v="49" actId="20577"/>
        <pc:sldMkLst>
          <pc:docMk/>
          <pc:sldMk cId="1353562354" sldId="713"/>
        </pc:sldMkLst>
        <pc:spChg chg="mod">
          <ac:chgData name="Donna Cole" userId="36e63e46-7f0e-4c72-a341-f5fc518a0358" providerId="ADAL" clId="{FEF902B8-6024-4362-8BE6-6F44A31C2878}" dt="2022-01-19T09:31:11.027" v="49" actId="20577"/>
          <ac:spMkLst>
            <pc:docMk/>
            <pc:sldMk cId="1353562354" sldId="713"/>
            <ac:spMk id="6" creationId="{6AEE7E46-2547-4A70-8EF7-B7AEDCDD07AC}"/>
          </ac:spMkLst>
        </pc:spChg>
      </pc:sldChg>
      <pc:sldChg chg="modSp mod">
        <pc:chgData name="Donna Cole" userId="36e63e46-7f0e-4c72-a341-f5fc518a0358" providerId="ADAL" clId="{FEF902B8-6024-4362-8BE6-6F44A31C2878}" dt="2022-01-19T09:30:59.395" v="47"/>
        <pc:sldMkLst>
          <pc:docMk/>
          <pc:sldMk cId="3692320809" sldId="885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3692320809" sldId="885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FEF902B8-6024-4362-8BE6-6F44A31C2878}" dt="2022-01-19T09:32:27.595" v="52" actId="20577"/>
        <pc:sldMkLst>
          <pc:docMk/>
          <pc:sldMk cId="17412750" sldId="894"/>
        </pc:sldMkLst>
        <pc:spChg chg="mod">
          <ac:chgData name="Donna Cole" userId="36e63e46-7f0e-4c72-a341-f5fc518a0358" providerId="ADAL" clId="{FEF902B8-6024-4362-8BE6-6F44A31C2878}" dt="2022-01-19T09:32:27.595" v="52" actId="20577"/>
          <ac:spMkLst>
            <pc:docMk/>
            <pc:sldMk cId="17412750" sldId="894"/>
            <ac:spMk id="24" creationId="{9194259B-9EBC-498E-BB53-AF3F211598FC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1806407175" sldId="1471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1806407175" sldId="1471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204864413" sldId="1472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204864413" sldId="1472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2282668747" sldId="1473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2282668747" sldId="1473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1451187025" sldId="1474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1451187025" sldId="1474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3464573273" sldId="1475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3464573273" sldId="1475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1712181304" sldId="1476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1712181304" sldId="1476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3375038581" sldId="1477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3375038581" sldId="1477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1292243988" sldId="1478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1292243988" sldId="1478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141920088" sldId="1479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141920088" sldId="1479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2564065553" sldId="1480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2564065553" sldId="1480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711368494" sldId="1481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711368494" sldId="1481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2588556654" sldId="1482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2588556654" sldId="1482"/>
            <ac:spMk id="29" creationId="{F3FD076D-4EBB-4AB5-8AC1-AD6FA7CE2431}"/>
          </ac:spMkLst>
        </pc:spChg>
      </pc:sldChg>
      <pc:sldChg chg="modSp">
        <pc:chgData name="Donna Cole" userId="36e63e46-7f0e-4c72-a341-f5fc518a0358" providerId="ADAL" clId="{FEF902B8-6024-4362-8BE6-6F44A31C2878}" dt="2022-01-19T09:30:59.395" v="47"/>
        <pc:sldMkLst>
          <pc:docMk/>
          <pc:sldMk cId="3740955174" sldId="1483"/>
        </pc:sldMkLst>
        <pc:spChg chg="mod">
          <ac:chgData name="Donna Cole" userId="36e63e46-7f0e-4c72-a341-f5fc518a0358" providerId="ADAL" clId="{FEF902B8-6024-4362-8BE6-6F44A31C2878}" dt="2022-01-19T09:30:59.395" v="47"/>
          <ac:spMkLst>
            <pc:docMk/>
            <pc:sldMk cId="3740955174" sldId="1483"/>
            <ac:spMk id="29" creationId="{F3FD076D-4EBB-4AB5-8AC1-AD6FA7CE2431}"/>
          </ac:spMkLst>
        </pc:spChg>
      </pc:sldChg>
      <pc:sldChg chg="modSp mod">
        <pc:chgData name="Donna Cole" userId="36e63e46-7f0e-4c72-a341-f5fc518a0358" providerId="ADAL" clId="{FEF902B8-6024-4362-8BE6-6F44A31C2878}" dt="2022-01-18T13:24:54.013" v="30" actId="2710"/>
        <pc:sldMkLst>
          <pc:docMk/>
          <pc:sldMk cId="740383620" sldId="1650"/>
        </pc:sldMkLst>
        <pc:spChg chg="mod">
          <ac:chgData name="Donna Cole" userId="36e63e46-7f0e-4c72-a341-f5fc518a0358" providerId="ADAL" clId="{FEF902B8-6024-4362-8BE6-6F44A31C2878}" dt="2022-01-18T13:24:54.013" v="30" actId="2710"/>
          <ac:spMkLst>
            <pc:docMk/>
            <pc:sldMk cId="740383620" sldId="1650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FEF902B8-6024-4362-8BE6-6F44A31C2878}" dt="2022-01-18T13:25:26.660" v="34" actId="2710"/>
        <pc:sldMkLst>
          <pc:docMk/>
          <pc:sldMk cId="1649990849" sldId="1651"/>
        </pc:sldMkLst>
        <pc:spChg chg="mod">
          <ac:chgData name="Donna Cole" userId="36e63e46-7f0e-4c72-a341-f5fc518a0358" providerId="ADAL" clId="{FEF902B8-6024-4362-8BE6-6F44A31C2878}" dt="2022-01-18T13:25:26.660" v="34" actId="2710"/>
          <ac:spMkLst>
            <pc:docMk/>
            <pc:sldMk cId="1649990849" sldId="1651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FEF902B8-6024-4362-8BE6-6F44A31C2878}" dt="2022-01-18T13:25:22.454" v="33" actId="2710"/>
        <pc:sldMkLst>
          <pc:docMk/>
          <pc:sldMk cId="3820985250" sldId="1652"/>
        </pc:sldMkLst>
        <pc:spChg chg="mod">
          <ac:chgData name="Donna Cole" userId="36e63e46-7f0e-4c72-a341-f5fc518a0358" providerId="ADAL" clId="{FEF902B8-6024-4362-8BE6-6F44A31C2878}" dt="2022-01-18T13:25:22.454" v="33" actId="2710"/>
          <ac:spMkLst>
            <pc:docMk/>
            <pc:sldMk cId="3820985250" sldId="1652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FEF902B8-6024-4362-8BE6-6F44A31C2878}" dt="2022-01-18T13:24:58.233" v="31" actId="2710"/>
        <pc:sldMkLst>
          <pc:docMk/>
          <pc:sldMk cId="2508055267" sldId="1653"/>
        </pc:sldMkLst>
        <pc:spChg chg="mod">
          <ac:chgData name="Donna Cole" userId="36e63e46-7f0e-4c72-a341-f5fc518a0358" providerId="ADAL" clId="{FEF902B8-6024-4362-8BE6-6F44A31C2878}" dt="2022-01-18T13:24:58.233" v="31" actId="2710"/>
          <ac:spMkLst>
            <pc:docMk/>
            <pc:sldMk cId="2508055267" sldId="1653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FEF902B8-6024-4362-8BE6-6F44A31C2878}" dt="2022-01-18T13:25:18.201" v="32" actId="2710"/>
        <pc:sldMkLst>
          <pc:docMk/>
          <pc:sldMk cId="2148260432" sldId="1654"/>
        </pc:sldMkLst>
        <pc:spChg chg="mod">
          <ac:chgData name="Donna Cole" userId="36e63e46-7f0e-4c72-a341-f5fc518a0358" providerId="ADAL" clId="{FEF902B8-6024-4362-8BE6-6F44A31C2878}" dt="2022-01-18T13:25:18.201" v="32" actId="2710"/>
          <ac:spMkLst>
            <pc:docMk/>
            <pc:sldMk cId="2148260432" sldId="1654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FEF902B8-6024-4362-8BE6-6F44A31C2878}" dt="2022-01-18T13:25:30.722" v="35" actId="2710"/>
        <pc:sldMkLst>
          <pc:docMk/>
          <pc:sldMk cId="1406507483" sldId="1655"/>
        </pc:sldMkLst>
        <pc:spChg chg="mod">
          <ac:chgData name="Donna Cole" userId="36e63e46-7f0e-4c72-a341-f5fc518a0358" providerId="ADAL" clId="{FEF902B8-6024-4362-8BE6-6F44A31C2878}" dt="2022-01-18T13:25:30.722" v="35" actId="2710"/>
          <ac:spMkLst>
            <pc:docMk/>
            <pc:sldMk cId="1406507483" sldId="1655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FEF902B8-6024-4362-8BE6-6F44A31C2878}" dt="2022-01-18T13:25:35.945" v="36" actId="2710"/>
        <pc:sldMkLst>
          <pc:docMk/>
          <pc:sldMk cId="3967941204" sldId="1656"/>
        </pc:sldMkLst>
        <pc:spChg chg="mod">
          <ac:chgData name="Donna Cole" userId="36e63e46-7f0e-4c72-a341-f5fc518a0358" providerId="ADAL" clId="{FEF902B8-6024-4362-8BE6-6F44A31C2878}" dt="2022-01-18T13:25:35.945" v="36" actId="2710"/>
          <ac:spMkLst>
            <pc:docMk/>
            <pc:sldMk cId="3967941204" sldId="1656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FEF902B8-6024-4362-8BE6-6F44A31C2878}" dt="2022-01-18T13:25:41.382" v="37" actId="2710"/>
        <pc:sldMkLst>
          <pc:docMk/>
          <pc:sldMk cId="242749163" sldId="1657"/>
        </pc:sldMkLst>
        <pc:spChg chg="mod">
          <ac:chgData name="Donna Cole" userId="36e63e46-7f0e-4c72-a341-f5fc518a0358" providerId="ADAL" clId="{FEF902B8-6024-4362-8BE6-6F44A31C2878}" dt="2022-01-18T13:25:41.382" v="37" actId="2710"/>
          <ac:spMkLst>
            <pc:docMk/>
            <pc:sldMk cId="242749163" sldId="1657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FEF902B8-6024-4362-8BE6-6F44A31C2878}" dt="2022-01-18T13:25:45.182" v="38" actId="2710"/>
        <pc:sldMkLst>
          <pc:docMk/>
          <pc:sldMk cId="1870240046" sldId="1658"/>
        </pc:sldMkLst>
        <pc:spChg chg="mod">
          <ac:chgData name="Donna Cole" userId="36e63e46-7f0e-4c72-a341-f5fc518a0358" providerId="ADAL" clId="{FEF902B8-6024-4362-8BE6-6F44A31C2878}" dt="2022-01-18T13:25:45.182" v="38" actId="2710"/>
          <ac:spMkLst>
            <pc:docMk/>
            <pc:sldMk cId="1870240046" sldId="1658"/>
            <ac:spMk id="12" creationId="{892529E9-51F8-4696-8DA8-ADE563ED9AD7}"/>
          </ac:spMkLst>
        </pc:spChg>
      </pc:sldChg>
      <pc:sldChg chg="new del">
        <pc:chgData name="Donna Cole" userId="36e63e46-7f0e-4c72-a341-f5fc518a0358" providerId="ADAL" clId="{FEF902B8-6024-4362-8BE6-6F44A31C2878}" dt="2022-01-18T09:05:33.859" v="5" actId="680"/>
        <pc:sldMkLst>
          <pc:docMk/>
          <pc:sldMk cId="1250688180" sldId="1659"/>
        </pc:sldMkLst>
      </pc:sldChg>
      <pc:sldChg chg="addSp delSp modSp add del mod ord">
        <pc:chgData name="Donna Cole" userId="36e63e46-7f0e-4c72-a341-f5fc518a0358" providerId="ADAL" clId="{FEF902B8-6024-4362-8BE6-6F44A31C2878}" dt="2022-01-19T10:48:06.361" v="120" actId="47"/>
        <pc:sldMkLst>
          <pc:docMk/>
          <pc:sldMk cId="1334728228" sldId="1659"/>
        </pc:sldMkLst>
        <pc:spChg chg="del">
          <ac:chgData name="Donna Cole" userId="36e63e46-7f0e-4c72-a341-f5fc518a0358" providerId="ADAL" clId="{FEF902B8-6024-4362-8BE6-6F44A31C2878}" dt="2022-01-19T10:37:30.093" v="58" actId="478"/>
          <ac:spMkLst>
            <pc:docMk/>
            <pc:sldMk cId="1334728228" sldId="1659"/>
            <ac:spMk id="2" creationId="{E6852059-E171-4D97-AEA5-4EB713FA17E6}"/>
          </ac:spMkLst>
        </pc:spChg>
        <pc:spChg chg="del">
          <ac:chgData name="Donna Cole" userId="36e63e46-7f0e-4c72-a341-f5fc518a0358" providerId="ADAL" clId="{FEF902B8-6024-4362-8BE6-6F44A31C2878}" dt="2022-01-19T10:41:17.617" v="104" actId="478"/>
          <ac:spMkLst>
            <pc:docMk/>
            <pc:sldMk cId="1334728228" sldId="1659"/>
            <ac:spMk id="3" creationId="{FAF7E06F-62AF-4430-B53E-3CEB22BC7553}"/>
          </ac:spMkLst>
        </pc:spChg>
        <pc:spChg chg="add mod">
          <ac:chgData name="Donna Cole" userId="36e63e46-7f0e-4c72-a341-f5fc518a0358" providerId="ADAL" clId="{FEF902B8-6024-4362-8BE6-6F44A31C2878}" dt="2022-01-19T10:47:22.262" v="118" actId="2711"/>
          <ac:spMkLst>
            <pc:docMk/>
            <pc:sldMk cId="1334728228" sldId="1659"/>
            <ac:spMk id="5" creationId="{8864419F-4997-43B4-9E45-90B6E5A745E8}"/>
          </ac:spMkLst>
        </pc:spChg>
        <pc:spChg chg="add del mod">
          <ac:chgData name="Donna Cole" userId="36e63e46-7f0e-4c72-a341-f5fc518a0358" providerId="ADAL" clId="{FEF902B8-6024-4362-8BE6-6F44A31C2878}" dt="2022-01-19T10:41:19.879" v="105" actId="478"/>
          <ac:spMkLst>
            <pc:docMk/>
            <pc:sldMk cId="1334728228" sldId="1659"/>
            <ac:spMk id="9" creationId="{CE578A73-233F-484E-B7DF-F2C9A3D33BE2}"/>
          </ac:spMkLst>
        </pc:spChg>
        <pc:cxnChg chg="add mod">
          <ac:chgData name="Donna Cole" userId="36e63e46-7f0e-4c72-a341-f5fc518a0358" providerId="ADAL" clId="{FEF902B8-6024-4362-8BE6-6F44A31C2878}" dt="2022-01-19T10:40:34.066" v="103" actId="1076"/>
          <ac:cxnSpMkLst>
            <pc:docMk/>
            <pc:sldMk cId="1334728228" sldId="1659"/>
            <ac:cxnSpMk id="7" creationId="{B369F86A-74FE-42EA-AB74-BF2CE5847F68}"/>
          </ac:cxnSpMkLst>
        </pc:cxnChg>
      </pc:sldChg>
      <pc:sldChg chg="add">
        <pc:chgData name="Donna Cole" userId="36e63e46-7f0e-4c72-a341-f5fc518a0358" providerId="ADAL" clId="{FEF902B8-6024-4362-8BE6-6F44A31C2878}" dt="2022-01-19T10:48:04.808" v="119"/>
        <pc:sldMkLst>
          <pc:docMk/>
          <pc:sldMk cId="1983903374" sldId="1660"/>
        </pc:sldMkLst>
      </pc:sldChg>
      <pc:sldChg chg="addSp delSp modSp add mod">
        <pc:chgData name="Donna Cole" userId="36e63e46-7f0e-4c72-a341-f5fc518a0358" providerId="ADAL" clId="{FEF902B8-6024-4362-8BE6-6F44A31C2878}" dt="2022-01-19T10:49:03.418" v="137" actId="403"/>
        <pc:sldMkLst>
          <pc:docMk/>
          <pc:sldMk cId="3778742550" sldId="1661"/>
        </pc:sldMkLst>
        <pc:spChg chg="add del mod">
          <ac:chgData name="Donna Cole" userId="36e63e46-7f0e-4c72-a341-f5fc518a0358" providerId="ADAL" clId="{FEF902B8-6024-4362-8BE6-6F44A31C2878}" dt="2022-01-19T10:48:42.870" v="127" actId="478"/>
          <ac:spMkLst>
            <pc:docMk/>
            <pc:sldMk cId="3778742550" sldId="1661"/>
            <ac:spMk id="4" creationId="{3F3DF277-68B3-4568-B651-AD461CF72E96}"/>
          </ac:spMkLst>
        </pc:spChg>
        <pc:spChg chg="add mod">
          <ac:chgData name="Donna Cole" userId="36e63e46-7f0e-4c72-a341-f5fc518a0358" providerId="ADAL" clId="{FEF902B8-6024-4362-8BE6-6F44A31C2878}" dt="2022-01-19T10:49:03.418" v="137" actId="403"/>
          <ac:spMkLst>
            <pc:docMk/>
            <pc:sldMk cId="3778742550" sldId="1661"/>
            <ac:spMk id="5" creationId="{3A414F15-4475-46BC-891F-4525F28A5729}"/>
          </ac:spMkLst>
        </pc:spChg>
        <pc:spChg chg="del">
          <ac:chgData name="Donna Cole" userId="36e63e46-7f0e-4c72-a341-f5fc518a0358" providerId="ADAL" clId="{FEF902B8-6024-4362-8BE6-6F44A31C2878}" dt="2022-01-19T10:48:40.424" v="126" actId="478"/>
          <ac:spMkLst>
            <pc:docMk/>
            <pc:sldMk cId="3778742550" sldId="1661"/>
            <ac:spMk id="7" creationId="{DE46AA22-48D1-4D10-81F3-C54842BE8942}"/>
          </ac:spMkLst>
        </pc:spChg>
      </pc:sldChg>
      <pc:sldMasterChg chg="delSldLayout">
        <pc:chgData name="Donna Cole" userId="36e63e46-7f0e-4c72-a341-f5fc518a0358" providerId="ADAL" clId="{FEF902B8-6024-4362-8BE6-6F44A31C2878}" dt="2022-01-19T10:34:10.081" v="54" actId="2696"/>
        <pc:sldMasterMkLst>
          <pc:docMk/>
          <pc:sldMasterMk cId="492415525" sldId="2147483660"/>
        </pc:sldMasterMkLst>
        <pc:sldLayoutChg chg="del">
          <pc:chgData name="Donna Cole" userId="36e63e46-7f0e-4c72-a341-f5fc518a0358" providerId="ADAL" clId="{FEF902B8-6024-4362-8BE6-6F44A31C2878}" dt="2022-01-19T10:34:10.081" v="54" actId="2696"/>
          <pc:sldLayoutMkLst>
            <pc:docMk/>
            <pc:sldMasterMk cId="492415525" sldId="2147483660"/>
            <pc:sldLayoutMk cId="4088774087" sldId="214748366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7FCD0-EF13-48F8-8E35-CA802B3B7247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33BB5-A52C-43BE-BD53-DDA742CA9B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9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818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783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830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03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Series [xx] Episode [xx]</a:t>
            </a:r>
          </a:p>
          <a:p>
            <a:pPr lvl="0"/>
            <a:r>
              <a:rPr lang="en-GB" noProof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>
                <a:solidFill>
                  <a:srgbClr val="99CCCC"/>
                </a:solidFill>
              </a:rPr>
              <a:t>February 2021</a:t>
            </a:r>
            <a:endParaRPr lang="en-GB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292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16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13208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37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19/01/2022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41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F7E06F-62AF-4430-B53E-3CEB22BC7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1844824"/>
            <a:ext cx="6062463" cy="1152130"/>
          </a:xfrm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852059-E171-4D97-AEA5-4EB713FA17E6}"/>
              </a:ext>
            </a:extLst>
          </p:cNvPr>
          <p:cNvSpPr>
            <a:spLocks noGrp="1"/>
          </p:cNvSpPr>
          <p:nvPr/>
        </p:nvSpPr>
        <p:spPr>
          <a:xfrm>
            <a:off x="615951" y="535500"/>
            <a:ext cx="6740524" cy="648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Century Gothic" panose="020B0502020202020204" pitchFamily="34" charset="0"/>
              </a:rPr>
              <a:t>Mastering Number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414F15-4475-46BC-891F-4525F28A5729}"/>
              </a:ext>
            </a:extLst>
          </p:cNvPr>
          <p:cNvSpPr txBox="1">
            <a:spLocks/>
          </p:cNvSpPr>
          <p:nvPr/>
        </p:nvSpPr>
        <p:spPr>
          <a:xfrm>
            <a:off x="615951" y="1497352"/>
            <a:ext cx="6049764" cy="1675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6200" dirty="0">
                <a:latin typeface="Century Gothic" panose="020B0502020202020204" pitchFamily="34" charset="0"/>
              </a:rPr>
              <a:t>Retrieval Practice</a:t>
            </a:r>
            <a:br>
              <a:rPr lang="en-GB" sz="6200" dirty="0"/>
            </a:br>
            <a:br>
              <a:rPr lang="en-GB" sz="6200" dirty="0">
                <a:latin typeface="Century Gothic" panose="020B0502020202020204" pitchFamily="34" charset="0"/>
              </a:rPr>
            </a:br>
            <a:r>
              <a:rPr lang="en-GB" sz="6200" dirty="0">
                <a:latin typeface="Century Gothic" panose="020B0502020202020204" pitchFamily="34" charset="0"/>
              </a:rPr>
              <a:t>Bonds of 5 </a:t>
            </a:r>
            <a:br>
              <a:rPr lang="en-GB" dirty="0">
                <a:latin typeface="Century Gothic" panose="020B0502020202020204" pitchFamily="34" charset="0"/>
              </a:rPr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42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4065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920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2243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5038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2181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4573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1187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2668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864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8873" y="969610"/>
            <a:ext cx="6068727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Play ‘5 or NOT 5?’ with these dotty patterns!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4511040" y="6508800"/>
            <a:ext cx="762400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 Image © 2021 Alphablocks Ltd. All rights reserved. 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65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571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b="0" dirty="0"/>
              <a:t>Teacher Notes</a:t>
            </a:r>
            <a:endParaRPr lang="en-GB" sz="2800" b="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AEE7E46-2547-4A70-8EF7-B7AEDCDD07AC}"/>
              </a:ext>
            </a:extLst>
          </p:cNvPr>
          <p:cNvSpPr txBox="1">
            <a:spLocks/>
          </p:cNvSpPr>
          <p:nvPr/>
        </p:nvSpPr>
        <p:spPr>
          <a:xfrm>
            <a:off x="510779" y="1305058"/>
            <a:ext cx="11215456" cy="45719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600" dirty="0"/>
              <a:t>This set of slides includes a selection of tasks for the children to re-visit bonds of 5 and provides an opportunity for you to assess their recall. </a:t>
            </a:r>
          </a:p>
          <a:p>
            <a:endParaRPr lang="en-US" sz="2400" dirty="0"/>
          </a:p>
          <a:p>
            <a:r>
              <a:rPr lang="en-US" sz="2400" dirty="0"/>
              <a:t>In the classroom you could also: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‘call and response’ during transition times: 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‘5 is made of 4 and …’ </a:t>
            </a:r>
            <a:r>
              <a:rPr lang="en-GB" sz="2400" b="0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2400" b="0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the children respond</a:t>
            </a:r>
            <a:r>
              <a:rPr lang="en-GB" sz="2400" b="0" dirty="0">
                <a:ea typeface="+mn-ea"/>
              </a:rPr>
              <a:t> with </a:t>
            </a:r>
            <a:r>
              <a:rPr lang="en-GB" sz="2400" b="0" i="1" dirty="0">
                <a:ea typeface="+mn-ea"/>
              </a:rPr>
              <a:t>‘… </a:t>
            </a:r>
            <a:r>
              <a:rPr lang="en-GB" sz="2400" i="1" u="sng" dirty="0">
                <a:ea typeface="+mn-ea"/>
              </a:rPr>
              <a:t>1;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4 and </a:t>
            </a:r>
            <a:r>
              <a:rPr lang="en-GB" sz="2400" i="1" u="sng" dirty="0">
                <a:ea typeface="+mn-ea"/>
              </a:rPr>
              <a:t>1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make </a:t>
            </a:r>
            <a:r>
              <a:rPr lang="en-GB" sz="2400" b="0" i="1" dirty="0">
                <a:ea typeface="+mn-ea"/>
              </a:rPr>
              <a:t>5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.’ </a:t>
            </a:r>
            <a:endParaRPr lang="en-US" sz="2400" b="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Make 5 on one row of the </a:t>
            </a:r>
            <a:r>
              <a:rPr lang="en-US" sz="2400" b="0" dirty="0" err="1"/>
              <a:t>rekenrek</a:t>
            </a:r>
            <a:r>
              <a:rPr lang="en-US" sz="2400" b="0" dirty="0"/>
              <a:t> then on two rows: start with </a:t>
            </a:r>
            <a:r>
              <a:rPr lang="en-US" sz="2400" b="0" i="1" dirty="0"/>
              <a:t>‘one push 4, now what do you need to make 5?’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5 cubes and a cloth or bag.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r>
              <a:rPr lang="en-US" sz="2400" dirty="0"/>
              <a:t>At home: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the dot patterns to identify the bonds of 5.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any 5 objects and a cloth to hide some of the objects.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53562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631700" y="156575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396198" y="413044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3255087" y="340843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7877385" y="261470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5 or NOT 5?</a:t>
            </a:r>
            <a:endParaRPr lang="en-GB" sz="2800" b="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1336496" y="194033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365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023258" y="19855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5198936" y="224267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058194" y="2266443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2804376" y="410115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5173221" y="413072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7542066" y="428759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00325" y="5040944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EE33EBC4-5240-44EB-A69D-4FAFDB59728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5 or NOT 5?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204146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300415" y="180833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842530" y="368282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2707300" y="368282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6823" y="5360540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5 or NOT 5?</a:t>
            </a:r>
            <a:endParaRPr lang="en-GB" sz="2800" b="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B720004-4556-4DAF-89D7-8108F64750D9}"/>
              </a:ext>
            </a:extLst>
          </p:cNvPr>
          <p:cNvSpPr/>
          <p:nvPr/>
        </p:nvSpPr>
        <p:spPr>
          <a:xfrm rot="5400000">
            <a:off x="7503812" y="1877141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E4E8741-D11C-4EE6-A865-768CED3C0D26}"/>
              </a:ext>
            </a:extLst>
          </p:cNvPr>
          <p:cNvSpPr/>
          <p:nvPr/>
        </p:nvSpPr>
        <p:spPr>
          <a:xfrm rot="5400000">
            <a:off x="7017090" y="36894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52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1351147" y="2745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8454316" y="213696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6907010" y="3833012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9102" y="5023188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B6FDB2E8-6720-4F34-97DF-5CEE8FCE4E57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5 or NOT 5?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6506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1799093" y="115789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6460862" y="276766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7827702" y="113691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994900" y="276766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2482513" y="437743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9194542" y="271334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6C4B5B6E-6C60-404E-B2AD-11E1DCB3DDDA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5 or NOT 5?</a:t>
            </a:r>
            <a:endParaRPr lang="en-GB" sz="2800" b="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4B17E25-20B9-4E93-B7B6-6E65D3628AF8}"/>
              </a:ext>
            </a:extLst>
          </p:cNvPr>
          <p:cNvSpPr/>
          <p:nvPr/>
        </p:nvSpPr>
        <p:spPr>
          <a:xfrm rot="5400000">
            <a:off x="7827702" y="418999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D05193-F28F-4885-A77A-CF075130BD49}"/>
              </a:ext>
            </a:extLst>
          </p:cNvPr>
          <p:cNvSpPr/>
          <p:nvPr/>
        </p:nvSpPr>
        <p:spPr>
          <a:xfrm rot="5400000">
            <a:off x="554921" y="322043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5F8FF96-0038-4545-A073-08E71B67C23D}"/>
              </a:ext>
            </a:extLst>
          </p:cNvPr>
          <p:cNvSpPr/>
          <p:nvPr/>
        </p:nvSpPr>
        <p:spPr>
          <a:xfrm rot="5400000">
            <a:off x="3748069" y="195483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00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2051659" y="1813668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053062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3048410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 descr="Thumbs Down with solid fill">
            <a:extLst>
              <a:ext uri="{FF2B5EF4-FFF2-40B4-BE49-F238E27FC236}">
                <a16:creationId xmlns:a16="http://schemas.microsoft.com/office/drawing/2014/main" id="{D6191E4D-0150-4A43-9A73-25A962559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0224" y="5069359"/>
            <a:ext cx="914400" cy="91440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6890B783-8BB8-4C29-8EA3-E5306754BCE1}"/>
              </a:ext>
            </a:extLst>
          </p:cNvPr>
          <p:cNvSpPr/>
          <p:nvPr/>
        </p:nvSpPr>
        <p:spPr>
          <a:xfrm rot="5400000">
            <a:off x="8772341" y="1838115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A705A30-2241-43AC-BB64-5E5CBD085EC4}"/>
              </a:ext>
            </a:extLst>
          </p:cNvPr>
          <p:cNvSpPr/>
          <p:nvPr/>
        </p:nvSpPr>
        <p:spPr>
          <a:xfrm rot="5400000">
            <a:off x="7773744" y="345402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E3B6B03-80FC-418C-85BC-27BC13242AAC}"/>
              </a:ext>
            </a:extLst>
          </p:cNvPr>
          <p:cNvSpPr/>
          <p:nvPr/>
        </p:nvSpPr>
        <p:spPr>
          <a:xfrm rot="5400000">
            <a:off x="9769092" y="3454027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D10EF49A-5E41-4470-A344-FB6A57A84656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5 or NOT 5?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35663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2800" b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827346" y="171103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F33F25-6B6A-41FE-BBE5-E44ED9F4FE4E}"/>
              </a:ext>
            </a:extLst>
          </p:cNvPr>
          <p:cNvSpPr/>
          <p:nvPr/>
        </p:nvSpPr>
        <p:spPr>
          <a:xfrm rot="5400000">
            <a:off x="2242693" y="171103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CA2F4D-F7F2-4AEF-9FBF-4374CFF690EF}"/>
              </a:ext>
            </a:extLst>
          </p:cNvPr>
          <p:cNvSpPr/>
          <p:nvPr/>
        </p:nvSpPr>
        <p:spPr>
          <a:xfrm rot="5400000">
            <a:off x="2242693" y="3429580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5412000" y="1711034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6996654" y="1695399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581307" y="1689816"/>
            <a:ext cx="1368000" cy="13668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4786341"/>
            <a:ext cx="914400" cy="914400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7BC27B0D-E459-4961-B17C-DA78E6BB6C4F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5</a:t>
            </a:r>
            <a:r>
              <a:rPr lang="en-US" sz="2800" b="0"/>
              <a:t> </a:t>
            </a:r>
            <a:r>
              <a:rPr lang="en-US" sz="2800" b="0" dirty="0"/>
              <a:t>or </a:t>
            </a:r>
            <a:r>
              <a:rPr lang="en-US" sz="2800" b="0"/>
              <a:t>NOT 5?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398827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how many dots are missing?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4511040" y="6508800"/>
            <a:ext cx="762400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GB" sz="1200" i="1" dirty="0">
                <a:solidFill>
                  <a:srgbClr val="969798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 Image © 2021 Alphablocks Ltd. All rights reserved. 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cs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26FA77F-91D4-4D5D-924F-E49634809E87}"/>
              </a:ext>
            </a:extLst>
          </p:cNvPr>
          <p:cNvSpPr/>
          <p:nvPr/>
        </p:nvSpPr>
        <p:spPr>
          <a:xfrm>
            <a:off x="2594842" y="969609"/>
            <a:ext cx="5572758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Use</a:t>
            </a:r>
            <a:r>
              <a:rPr kumimoji="0" lang="en-GB" sz="2800" b="0" i="0" u="none" strike="noStrike" kern="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your fingers to help you find and show what number is needed to make 5.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451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5474878" y="242082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</a:t>
            </a:r>
            <a:r>
              <a:rPr lang="en-GB" dirty="0">
                <a:solidFill>
                  <a:srgbClr val="585858"/>
                </a:solidFill>
                <a:latin typeface="Arial" panose="020B0604020202020204" pitchFamily="34" charset="0"/>
              </a:rPr>
              <a:t> </a:t>
            </a: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693906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5995" y="345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399293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3992936" y="346451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10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5474878" y="242082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693906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5995" y="345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399293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3992936" y="346451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038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0327" y="1191801"/>
            <a:ext cx="6068727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find </a:t>
            </a:r>
            <a:r>
              <a:rPr lang="en-US" sz="28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all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 the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number bonds of 5 in these dice patterns?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4511040" y="6508800"/>
            <a:ext cx="762400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 Image © 2021 Alphablocks Ltd. All rights reserved. 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13249" y="1862560"/>
            <a:ext cx="1615668" cy="362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85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5474878" y="242082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693906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5995" y="345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399293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3992936" y="346451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805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5474878" y="242082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693906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5995" y="345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399293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3992936" y="346451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26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5474878" y="242082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693906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5995" y="345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399293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3992936" y="346451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98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5474878" y="242082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693906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5995" y="345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3992936" y="137713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3992936" y="346451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99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014381" y="279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8399873" y="279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9066" y="28080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5475188" y="282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552039" y="28080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50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014381" y="279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8399873" y="279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9066" y="28080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5475188" y="282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552039" y="28080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94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014381" y="279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8399873" y="279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9066" y="28080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5475188" y="282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552039" y="28080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4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014381" y="279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5.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5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8399873" y="27990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39066" y="28080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5475188" y="28250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552039" y="28080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24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the missing part of 5?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4511040" y="6508800"/>
            <a:ext cx="762400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 Image © 2021 Alphablocks Ltd. All rights reserved. 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515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20B99D-549F-4E63-8E92-2A558D4FE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153" y="2008009"/>
            <a:ext cx="2208833" cy="19914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D8BCB1-E404-49B0-BC70-FF1A3EE5E825}"/>
              </a:ext>
            </a:extLst>
          </p:cNvPr>
          <p:cNvSpPr txBox="1"/>
          <p:nvPr/>
        </p:nvSpPr>
        <p:spPr>
          <a:xfrm>
            <a:off x="9113800" y="316848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120AB-533F-4369-9CCA-ED52214146B9}"/>
              </a:ext>
            </a:extLst>
          </p:cNvPr>
          <p:cNvSpPr txBox="1"/>
          <p:nvPr/>
        </p:nvSpPr>
        <p:spPr>
          <a:xfrm>
            <a:off x="10588875" y="3168486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2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E5B0D5-02BE-4CC9-ABC0-1BF55E93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75" y="1986527"/>
            <a:ext cx="2208833" cy="19914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6B816C-88EC-4F02-BBFF-F413FCFCF2EF}"/>
              </a:ext>
            </a:extLst>
          </p:cNvPr>
          <p:cNvSpPr txBox="1"/>
          <p:nvPr/>
        </p:nvSpPr>
        <p:spPr>
          <a:xfrm>
            <a:off x="6396130" y="3147004"/>
            <a:ext cx="925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9DBC29-735D-47FA-A869-851CF3435274}"/>
              </a:ext>
            </a:extLst>
          </p:cNvPr>
          <p:cNvSpPr txBox="1"/>
          <p:nvPr/>
        </p:nvSpPr>
        <p:spPr>
          <a:xfrm>
            <a:off x="7889397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2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parts?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2A6615-0E18-47EF-9498-B0446844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5" y="2011007"/>
            <a:ext cx="2208833" cy="19914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55C6745-0FD7-4BB0-B64C-28400627A818}"/>
              </a:ext>
            </a:extLst>
          </p:cNvPr>
          <p:cNvSpPr txBox="1"/>
          <p:nvPr/>
        </p:nvSpPr>
        <p:spPr>
          <a:xfrm>
            <a:off x="1578231" y="2011005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BD4A1F8-9E7A-4328-809E-FBDDAE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181" y="1986527"/>
            <a:ext cx="2208833" cy="19914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0FCF03A-E838-4545-9F47-2DD2A3019860}"/>
              </a:ext>
            </a:extLst>
          </p:cNvPr>
          <p:cNvSpPr txBox="1"/>
          <p:nvPr/>
        </p:nvSpPr>
        <p:spPr>
          <a:xfrm>
            <a:off x="794014" y="317148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2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115CA8-CC22-47CB-9E83-F08E90D35E21}"/>
              </a:ext>
            </a:extLst>
          </p:cNvPr>
          <p:cNvSpPr txBox="1"/>
          <p:nvPr/>
        </p:nvSpPr>
        <p:spPr>
          <a:xfrm>
            <a:off x="2287536" y="3171484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857BA2-8CD6-4F2C-9FFC-BD740C00B64F}"/>
              </a:ext>
            </a:extLst>
          </p:cNvPr>
          <p:cNvSpPr txBox="1"/>
          <p:nvPr/>
        </p:nvSpPr>
        <p:spPr>
          <a:xfrm>
            <a:off x="3658823" y="314700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710313-8276-473D-BB13-A9F8A4ACB44B}"/>
              </a:ext>
            </a:extLst>
          </p:cNvPr>
          <p:cNvSpPr txBox="1"/>
          <p:nvPr/>
        </p:nvSpPr>
        <p:spPr>
          <a:xfrm>
            <a:off x="5124314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FB8BF6-F665-4CE4-B8ED-1BC8AE3EA8F3}"/>
              </a:ext>
            </a:extLst>
          </p:cNvPr>
          <p:cNvSpPr txBox="1"/>
          <p:nvPr/>
        </p:nvSpPr>
        <p:spPr>
          <a:xfrm>
            <a:off x="4418598" y="1986526"/>
            <a:ext cx="819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01F170A-B4DB-405D-98EE-3CECEC10B7F0}"/>
              </a:ext>
            </a:extLst>
          </p:cNvPr>
          <p:cNvSpPr txBox="1"/>
          <p:nvPr/>
        </p:nvSpPr>
        <p:spPr>
          <a:xfrm>
            <a:off x="7190778" y="1986526"/>
            <a:ext cx="819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7AC74E-E4D4-4685-AE84-0393C917CA82}"/>
              </a:ext>
            </a:extLst>
          </p:cNvPr>
          <p:cNvSpPr txBox="1"/>
          <p:nvPr/>
        </p:nvSpPr>
        <p:spPr>
          <a:xfrm>
            <a:off x="9915917" y="2008008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895165" y="3168486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3720223" y="3148822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6493257" y="3148822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9181975" y="3168486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94259B-9EBC-498E-BB53-AF3F211598FC}"/>
              </a:ext>
            </a:extLst>
          </p:cNvPr>
          <p:cNvSpPr txBox="1"/>
          <p:nvPr/>
        </p:nvSpPr>
        <p:spPr>
          <a:xfrm>
            <a:off x="3826567" y="5115718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>
                <a:solidFill>
                  <a:srgbClr val="58585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5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</a:rPr>
              <a:t> is made of ___ and ___;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and ___ make 5.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0">
            <a:extLst>
              <a:ext uri="{FF2B5EF4-FFF2-40B4-BE49-F238E27FC236}">
                <a16:creationId xmlns:a16="http://schemas.microsoft.com/office/drawing/2014/main" id="{AD49DED5-5358-479E-967F-E233C4B9A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169" y="1454370"/>
            <a:ext cx="4157662" cy="3949259"/>
          </a:xfrm>
          <a:prstGeom prst="roundRect">
            <a:avLst/>
          </a:prstGeom>
          <a:solidFill>
            <a:srgbClr val="F3F3F3"/>
          </a:solidFill>
          <a:ln w="3175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F43934-338A-4AB9-9960-758DF0A9567D}"/>
              </a:ext>
            </a:extLst>
          </p:cNvPr>
          <p:cNvSpPr/>
          <p:nvPr/>
        </p:nvSpPr>
        <p:spPr>
          <a:xfrm>
            <a:off x="6740686" y="1797275"/>
            <a:ext cx="1111844" cy="11124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8EDAF62-EC49-43AD-8C47-9441209FC0F7}"/>
              </a:ext>
            </a:extLst>
          </p:cNvPr>
          <p:cNvSpPr/>
          <p:nvPr/>
        </p:nvSpPr>
        <p:spPr>
          <a:xfrm>
            <a:off x="5529046" y="2879740"/>
            <a:ext cx="1111844" cy="11124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DD65FCE-1671-43D5-B2F2-CB8690D060B6}"/>
              </a:ext>
            </a:extLst>
          </p:cNvPr>
          <p:cNvSpPr/>
          <p:nvPr/>
        </p:nvSpPr>
        <p:spPr>
          <a:xfrm>
            <a:off x="4420736" y="1817594"/>
            <a:ext cx="1111844" cy="11124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1B57C3-3F2D-4FF3-A1AB-25EE1EABB685}"/>
              </a:ext>
            </a:extLst>
          </p:cNvPr>
          <p:cNvSpPr/>
          <p:nvPr/>
        </p:nvSpPr>
        <p:spPr>
          <a:xfrm>
            <a:off x="6740686" y="4037255"/>
            <a:ext cx="1111844" cy="11124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D932D4-6BD7-46C9-B2B9-0F6C6C9DD9A1}"/>
              </a:ext>
            </a:extLst>
          </p:cNvPr>
          <p:cNvSpPr/>
          <p:nvPr/>
        </p:nvSpPr>
        <p:spPr>
          <a:xfrm>
            <a:off x="4417202" y="4037254"/>
            <a:ext cx="1111844" cy="11124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dirty="0"/>
              <a:t>5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450790D-56BA-4D89-AC9D-89FFD244101E}"/>
              </a:ext>
            </a:extLst>
          </p:cNvPr>
          <p:cNvSpPr/>
          <p:nvPr/>
        </p:nvSpPr>
        <p:spPr>
          <a:xfrm>
            <a:off x="6749323" y="1804025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8B38633-EE00-4CB0-8FEF-6E93611B111C}"/>
              </a:ext>
            </a:extLst>
          </p:cNvPr>
          <p:cNvSpPr/>
          <p:nvPr/>
        </p:nvSpPr>
        <p:spPr>
          <a:xfrm>
            <a:off x="6750178" y="1806668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A9001B8-3215-4C11-8919-A14B8681FC2A}"/>
              </a:ext>
            </a:extLst>
          </p:cNvPr>
          <p:cNvSpPr/>
          <p:nvPr/>
        </p:nvSpPr>
        <p:spPr>
          <a:xfrm>
            <a:off x="6739145" y="4029573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2B85E4A-3EAC-42A6-A63C-4E94F5EC3C5D}"/>
              </a:ext>
            </a:extLst>
          </p:cNvPr>
          <p:cNvSpPr/>
          <p:nvPr/>
        </p:nvSpPr>
        <p:spPr>
          <a:xfrm>
            <a:off x="6737378" y="4029573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A0166CE-4906-4527-BC3A-0964D8AA1303}"/>
              </a:ext>
            </a:extLst>
          </p:cNvPr>
          <p:cNvSpPr/>
          <p:nvPr/>
        </p:nvSpPr>
        <p:spPr>
          <a:xfrm>
            <a:off x="5543033" y="2869908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B4C0086-0DF0-44B4-9A47-3A3A8CE282B9}"/>
              </a:ext>
            </a:extLst>
          </p:cNvPr>
          <p:cNvSpPr/>
          <p:nvPr/>
        </p:nvSpPr>
        <p:spPr>
          <a:xfrm>
            <a:off x="5542792" y="2869908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437A09B-192C-495C-82BE-7DD61ED6399A}"/>
              </a:ext>
            </a:extLst>
          </p:cNvPr>
          <p:cNvSpPr/>
          <p:nvPr/>
        </p:nvSpPr>
        <p:spPr>
          <a:xfrm>
            <a:off x="4435394" y="1809292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56B8E52-A901-443D-B784-747F7FB8B9EB}"/>
              </a:ext>
            </a:extLst>
          </p:cNvPr>
          <p:cNvSpPr/>
          <p:nvPr/>
        </p:nvSpPr>
        <p:spPr>
          <a:xfrm>
            <a:off x="4433627" y="1809292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E0A8A61-47CF-43DF-AC30-1F3E81CF9C03}"/>
              </a:ext>
            </a:extLst>
          </p:cNvPr>
          <p:cNvSpPr/>
          <p:nvPr/>
        </p:nvSpPr>
        <p:spPr>
          <a:xfrm>
            <a:off x="4409094" y="4037254"/>
            <a:ext cx="1111844" cy="1112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E40B274-A260-48B2-A3C4-4A93DA307037}"/>
              </a:ext>
            </a:extLst>
          </p:cNvPr>
          <p:cNvSpPr/>
          <p:nvPr/>
        </p:nvSpPr>
        <p:spPr>
          <a:xfrm>
            <a:off x="4407553" y="4037254"/>
            <a:ext cx="1111844" cy="1112400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32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93822"/>
              </p:ext>
            </p:extLst>
          </p:nvPr>
        </p:nvGraphicFramePr>
        <p:xfrm>
          <a:off x="1500931" y="2186306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616017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767516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4383C09C-F917-4A9C-A8C7-2A938358325E}"/>
              </a:ext>
            </a:extLst>
          </p:cNvPr>
          <p:cNvGrpSpPr/>
          <p:nvPr/>
        </p:nvGrpSpPr>
        <p:grpSpPr>
          <a:xfrm>
            <a:off x="3583896" y="2186306"/>
            <a:ext cx="720000" cy="3719656"/>
            <a:chOff x="5745629" y="1478461"/>
            <a:chExt cx="720000" cy="3719656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BEF3A8E-019C-48B1-B838-04456AD4F756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B1395F-E551-4B2F-BA20-EEF842E48BF5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D937AD5-E2F1-4DDD-8F2C-661376502AA0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4ADBF85-1FFA-41F3-B5DE-90FA87D44F61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522237" y="319729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 rot="10800000">
            <a:off x="3526182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3540843" y="419781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>
            <a:off x="3522237" y="521211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714012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4309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6FDE9423-5DED-4D1F-B7A7-74586ADC38AB}"/>
              </a:ext>
            </a:extLst>
          </p:cNvPr>
          <p:cNvGrpSpPr/>
          <p:nvPr/>
        </p:nvGrpSpPr>
        <p:grpSpPr>
          <a:xfrm>
            <a:off x="7691021" y="2196198"/>
            <a:ext cx="720000" cy="3719656"/>
            <a:chOff x="5745629" y="1478461"/>
            <a:chExt cx="720000" cy="3719656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CD0D672-6F6C-431A-AB07-10AF0DA884FA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8F00B9-FFA0-45F1-909A-04679D2D05B2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B21D900-9461-4580-945A-3E6DCC65FBEA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64EEFA1-6AD7-49BD-9420-98BC2FB69EF9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64215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>
            <a:off x="7583455" y="322731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7642154" y="422149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7632322" y="520687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=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0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351559"/>
              </p:ext>
            </p:extLst>
          </p:nvPr>
        </p:nvGraphicFramePr>
        <p:xfrm>
          <a:off x="1462279" y="2170749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35108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76691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68650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2BEF3A8E-019C-48B1-B838-04456AD4F756}"/>
              </a:ext>
            </a:extLst>
          </p:cNvPr>
          <p:cNvSpPr/>
          <p:nvPr/>
        </p:nvSpPr>
        <p:spPr>
          <a:xfrm>
            <a:off x="3583896" y="2186306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B1395F-E551-4B2F-BA20-EEF842E48BF5}"/>
              </a:ext>
            </a:extLst>
          </p:cNvPr>
          <p:cNvSpPr/>
          <p:nvPr/>
        </p:nvSpPr>
        <p:spPr>
          <a:xfrm>
            <a:off x="2271593" y="3166036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D937AD5-E2F1-4DDD-8F2C-661376502AA0}"/>
              </a:ext>
            </a:extLst>
          </p:cNvPr>
          <p:cNvSpPr/>
          <p:nvPr/>
        </p:nvSpPr>
        <p:spPr>
          <a:xfrm>
            <a:off x="2271593" y="4172899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4ADBF85-1FFA-41F3-B5DE-90FA87D44F61}"/>
              </a:ext>
            </a:extLst>
          </p:cNvPr>
          <p:cNvSpPr/>
          <p:nvPr/>
        </p:nvSpPr>
        <p:spPr>
          <a:xfrm>
            <a:off x="3583896" y="518596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540843" y="219236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>
            <a:off x="2212894" y="317815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2212894" y="418955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>
            <a:off x="3522237" y="521211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267773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23992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06245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CCD0D672-6F6C-431A-AB07-10AF0DA884FA}"/>
              </a:ext>
            </a:extLst>
          </p:cNvPr>
          <p:cNvSpPr/>
          <p:nvPr/>
        </p:nvSpPr>
        <p:spPr>
          <a:xfrm>
            <a:off x="7691021" y="2196198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C8F00B9-FFA0-45F1-909A-04679D2D05B2}"/>
              </a:ext>
            </a:extLst>
          </p:cNvPr>
          <p:cNvSpPr/>
          <p:nvPr/>
        </p:nvSpPr>
        <p:spPr>
          <a:xfrm>
            <a:off x="7691021" y="3192875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B21D900-9461-4580-945A-3E6DCC65FBEA}"/>
              </a:ext>
            </a:extLst>
          </p:cNvPr>
          <p:cNvSpPr/>
          <p:nvPr/>
        </p:nvSpPr>
        <p:spPr>
          <a:xfrm>
            <a:off x="8985193" y="4178170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64EEFA1-6AD7-49BD-9420-98BC2FB69EF9}"/>
              </a:ext>
            </a:extLst>
          </p:cNvPr>
          <p:cNvSpPr/>
          <p:nvPr/>
        </p:nvSpPr>
        <p:spPr>
          <a:xfrm>
            <a:off x="8985193" y="520000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64215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>
            <a:off x="7583455" y="322731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8926494" y="417782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8926494" y="519256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=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54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535435"/>
            <a:ext cx="11190915" cy="844647"/>
          </a:xfrm>
        </p:spPr>
        <p:txBody>
          <a:bodyPr>
            <a:normAutofit/>
          </a:bodyPr>
          <a:lstStyle/>
          <a:p>
            <a:r>
              <a:rPr lang="en-US" sz="2400" b="0" dirty="0"/>
              <a:t>Complete the missing number calculations.</a:t>
            </a:r>
            <a:br>
              <a:rPr lang="en-US" sz="2400" b="0" dirty="0"/>
            </a:br>
            <a:endParaRPr lang="en-GB" sz="24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630069FC-52E2-4E06-8E9B-2BDCA75F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560964"/>
              </p:ext>
            </p:extLst>
          </p:nvPr>
        </p:nvGraphicFramePr>
        <p:xfrm>
          <a:off x="420059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CA9A41A-87C1-4BCF-AAE9-70E9DBB82322}"/>
              </a:ext>
            </a:extLst>
          </p:cNvPr>
          <p:cNvSpPr txBox="1"/>
          <p:nvPr/>
        </p:nvSpPr>
        <p:spPr>
          <a:xfrm>
            <a:off x="16181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053E3E66-8D50-44EE-B5C7-8AFD7B5CA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404175"/>
              </p:ext>
            </p:extLst>
          </p:nvPr>
        </p:nvGraphicFramePr>
        <p:xfrm>
          <a:off x="4483007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0BA13EE-B410-4E59-8850-39ECC0935C28}"/>
              </a:ext>
            </a:extLst>
          </p:cNvPr>
          <p:cNvSpPr txBox="1"/>
          <p:nvPr/>
        </p:nvSpPr>
        <p:spPr>
          <a:xfrm>
            <a:off x="56948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3" name="Table 2">
            <a:extLst>
              <a:ext uri="{FF2B5EF4-FFF2-40B4-BE49-F238E27FC236}">
                <a16:creationId xmlns:a16="http://schemas.microsoft.com/office/drawing/2014/main" id="{63765F10-95BD-40CC-9E21-AB26E7C36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634404"/>
              </p:ext>
            </p:extLst>
          </p:nvPr>
        </p:nvGraphicFramePr>
        <p:xfrm>
          <a:off x="8545955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9B48E7B-44DE-40F7-8D13-E985EA6BB8CD}"/>
              </a:ext>
            </a:extLst>
          </p:cNvPr>
          <p:cNvSpPr txBox="1"/>
          <p:nvPr/>
        </p:nvSpPr>
        <p:spPr>
          <a:xfrm>
            <a:off x="9757828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D82280A2-555D-4270-8EBF-3BBDCFC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410048"/>
              </p:ext>
            </p:extLst>
          </p:nvPr>
        </p:nvGraphicFramePr>
        <p:xfrm>
          <a:off x="448196" y="1510034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FA2C8DD1-D10D-4787-803E-73E84AF7717A}"/>
              </a:ext>
            </a:extLst>
          </p:cNvPr>
          <p:cNvSpPr txBox="1"/>
          <p:nvPr/>
        </p:nvSpPr>
        <p:spPr>
          <a:xfrm>
            <a:off x="2970292" y="1578415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778B49FB-F3DF-4FA6-ADE8-33F397344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336372"/>
              </p:ext>
            </p:extLst>
          </p:nvPr>
        </p:nvGraphicFramePr>
        <p:xfrm>
          <a:off x="4511144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943FFB9D-EC8F-4B2F-8458-4A7471F59BD1}"/>
              </a:ext>
            </a:extLst>
          </p:cNvPr>
          <p:cNvSpPr txBox="1"/>
          <p:nvPr/>
        </p:nvSpPr>
        <p:spPr>
          <a:xfrm>
            <a:off x="7033240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E1301E17-D7C3-4CA5-873E-B4935048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485582"/>
              </p:ext>
            </p:extLst>
          </p:nvPr>
        </p:nvGraphicFramePr>
        <p:xfrm>
          <a:off x="8565962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89E99AF1-570B-4642-9CE1-BAD9448844DC}"/>
              </a:ext>
            </a:extLst>
          </p:cNvPr>
          <p:cNvSpPr txBox="1"/>
          <p:nvPr/>
        </p:nvSpPr>
        <p:spPr>
          <a:xfrm>
            <a:off x="11088058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</a:t>
            </a:r>
          </a:p>
        </p:txBody>
      </p:sp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C8508AF6-BAC5-427A-A1B1-B97B547EC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49954"/>
              </p:ext>
            </p:extLst>
          </p:nvPr>
        </p:nvGraphicFramePr>
        <p:xfrm>
          <a:off x="601034" y="4761907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9B2C30E-FC54-4ECF-BB12-C6337B1A4561}"/>
              </a:ext>
            </a:extLst>
          </p:cNvPr>
          <p:cNvSpPr txBox="1"/>
          <p:nvPr/>
        </p:nvSpPr>
        <p:spPr>
          <a:xfrm>
            <a:off x="3123130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518FF8B1-290D-4729-AE81-30EA99E7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920861"/>
              </p:ext>
            </p:extLst>
          </p:nvPr>
        </p:nvGraphicFramePr>
        <p:xfrm>
          <a:off x="4511145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E10F3F0-B4A5-4AE0-9642-A96824BEE17A}"/>
              </a:ext>
            </a:extLst>
          </p:cNvPr>
          <p:cNvSpPr txBox="1"/>
          <p:nvPr/>
        </p:nvSpPr>
        <p:spPr>
          <a:xfrm>
            <a:off x="5723018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5BCFEEE6-62B6-4777-8079-4BE88783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667676"/>
              </p:ext>
            </p:extLst>
          </p:nvPr>
        </p:nvGraphicFramePr>
        <p:xfrm>
          <a:off x="8574093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DB64356-BFB6-4DAE-8509-8903455C909E}"/>
              </a:ext>
            </a:extLst>
          </p:cNvPr>
          <p:cNvSpPr txBox="1"/>
          <p:nvPr/>
        </p:nvSpPr>
        <p:spPr>
          <a:xfrm>
            <a:off x="9785966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0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  <p:bldP spid="30" grpId="0"/>
      <p:bldP spid="32" grpId="0"/>
      <p:bldP spid="22" grpId="0"/>
      <p:bldP spid="37" grpId="0"/>
      <p:bldP spid="3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64419F-4997-43B4-9E45-90B6E5A74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951" y="616688"/>
            <a:ext cx="3700868" cy="19495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Century Gothic" panose="020B0502020202020204" pitchFamily="34" charset="0"/>
              </a:rPr>
              <a:t>Mastering Number 2021/22 ncetm.org.uk</a:t>
            </a:r>
            <a:b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/>
              </a:rPr>
            </a:br>
            <a:endParaRPr lang="en-GB" sz="20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369F86A-74FE-42EA-AB74-BF2CE5847F68}"/>
              </a:ext>
            </a:extLst>
          </p:cNvPr>
          <p:cNvCxnSpPr/>
          <p:nvPr/>
        </p:nvCxnSpPr>
        <p:spPr>
          <a:xfrm>
            <a:off x="710412" y="1122719"/>
            <a:ext cx="131843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903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1454331" y="1191801"/>
            <a:ext cx="6704723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see number bonds of 5 in these muddled dice patterns?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Say what you see!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4511040" y="6508800"/>
            <a:ext cx="762400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 Image © 2021 Alphablocks Ltd. All rights reserved. 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99784B-9C68-49C2-8F2A-038047EDF4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13249" y="1862560"/>
            <a:ext cx="1615668" cy="362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5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640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0955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8556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E4F591-4523-479C-AE06-6F7D558B0F51}"/>
              </a:ext>
            </a:extLst>
          </p:cNvPr>
          <p:cNvGrpSpPr/>
          <p:nvPr/>
        </p:nvGrpSpPr>
        <p:grpSpPr>
          <a:xfrm>
            <a:off x="4028201" y="1447430"/>
            <a:ext cx="4157662" cy="3949259"/>
            <a:chOff x="4028201" y="1447430"/>
            <a:chExt cx="4157662" cy="3949259"/>
          </a:xfrm>
        </p:grpSpPr>
        <p:sp>
          <p:nvSpPr>
            <p:cNvPr id="22" name="AutoShape 10">
              <a:extLst>
                <a:ext uri="{FF2B5EF4-FFF2-40B4-BE49-F238E27FC236}">
                  <a16:creationId xmlns:a16="http://schemas.microsoft.com/office/drawing/2014/main" id="{EC5BCEFC-8F54-4003-A303-FD40C3743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201" y="1447430"/>
              <a:ext cx="4157662" cy="3949259"/>
            </a:xfrm>
            <a:prstGeom prst="roundRect">
              <a:avLst/>
            </a:prstGeom>
            <a:solidFill>
              <a:srgbClr val="F3F3F3"/>
            </a:solidFill>
            <a:ln w="317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B0EC6D-5071-4AAB-8D56-02059937BF7A}"/>
                </a:ext>
              </a:extLst>
            </p:cNvPr>
            <p:cNvSpPr/>
            <p:nvPr/>
          </p:nvSpPr>
          <p:spPr>
            <a:xfrm>
              <a:off x="6751718" y="179033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000200-3BBC-43A8-8D7B-1D1EB8FAA8EF}"/>
                </a:ext>
              </a:extLst>
            </p:cNvPr>
            <p:cNvSpPr/>
            <p:nvPr/>
          </p:nvSpPr>
          <p:spPr>
            <a:xfrm>
              <a:off x="5540078" y="2872800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C15909-8D3D-4033-B84A-8E508A095AAD}"/>
                </a:ext>
              </a:extLst>
            </p:cNvPr>
            <p:cNvSpPr/>
            <p:nvPr/>
          </p:nvSpPr>
          <p:spPr>
            <a:xfrm>
              <a:off x="4431768" y="181065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9D7112-5F0F-461B-83C5-D8B2C1FBBD21}"/>
                </a:ext>
              </a:extLst>
            </p:cNvPr>
            <p:cNvSpPr/>
            <p:nvPr/>
          </p:nvSpPr>
          <p:spPr>
            <a:xfrm>
              <a:off x="6751718" y="4030315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B84DBCA-9430-486C-921E-539CCE640F73}"/>
                </a:ext>
              </a:extLst>
            </p:cNvPr>
            <p:cNvSpPr/>
            <p:nvPr/>
          </p:nvSpPr>
          <p:spPr>
            <a:xfrm>
              <a:off x="4428234" y="4030314"/>
              <a:ext cx="1111844" cy="1112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82EA54A1-5B77-4204-B238-12D38DB33B6E}"/>
              </a:ext>
            </a:extLst>
          </p:cNvPr>
          <p:cNvSpPr/>
          <p:nvPr/>
        </p:nvSpPr>
        <p:spPr>
          <a:xfrm>
            <a:off x="6756306" y="1790335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92711F-99B5-47AE-B7F5-C18098F11D41}"/>
              </a:ext>
            </a:extLst>
          </p:cNvPr>
          <p:cNvSpPr/>
          <p:nvPr/>
        </p:nvSpPr>
        <p:spPr>
          <a:xfrm>
            <a:off x="4430259" y="181065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77092E4-EAE6-40D3-8BF2-B4FE1A683F22}"/>
              </a:ext>
            </a:extLst>
          </p:cNvPr>
          <p:cNvSpPr/>
          <p:nvPr/>
        </p:nvSpPr>
        <p:spPr>
          <a:xfrm>
            <a:off x="6751718" y="4030314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C79459-0B2E-438D-B83E-53189EAACC1D}"/>
              </a:ext>
            </a:extLst>
          </p:cNvPr>
          <p:cNvSpPr/>
          <p:nvPr/>
        </p:nvSpPr>
        <p:spPr>
          <a:xfrm>
            <a:off x="4428234" y="4030987"/>
            <a:ext cx="1111844" cy="111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09A832-7A1F-4D8A-B3BF-A44C5A35ABA6}"/>
              </a:ext>
            </a:extLst>
          </p:cNvPr>
          <p:cNvSpPr/>
          <p:nvPr/>
        </p:nvSpPr>
        <p:spPr>
          <a:xfrm>
            <a:off x="5543612" y="2865859"/>
            <a:ext cx="1111844" cy="111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F3FD076D-4EBB-4AB5-8AC1-AD6FA7CE2431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5 is made of ___ and ___;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5.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1DD780-DCD4-4565-AA27-E305CBA5DCD8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1368494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D81E108E7D14DA4B8C74F12FF1E9E" ma:contentTypeVersion="18" ma:contentTypeDescription="Create a new document." ma:contentTypeScope="" ma:versionID="b4ee6dfd0313456e22b1a3e3f25448ac">
  <xsd:schema xmlns:xsd="http://www.w3.org/2001/XMLSchema" xmlns:xs="http://www.w3.org/2001/XMLSchema" xmlns:p="http://schemas.microsoft.com/office/2006/metadata/properties" xmlns:ns2="4a3b81fd-a6d7-4b0d-b39d-675b77349742" xmlns:ns3="2e304bd2-0acf-4a6d-9d54-f6eff5ca7580" targetNamespace="http://schemas.microsoft.com/office/2006/metadata/properties" ma:root="true" ma:fieldsID="68085a642474f38e09dcf3819d68885a" ns2:_="" ns3:_="">
    <xsd:import namespace="4a3b81fd-a6d7-4b0d-b39d-675b77349742"/>
    <xsd:import namespace="2e304bd2-0acf-4a6d-9d54-f6eff5ca75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b81fd-a6d7-4b0d-b39d-675b773497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c64510-557b-4472-9db5-011713e54d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04bd2-0acf-4a6d-9d54-f6eff5ca758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e25da2-0ab3-4522-9337-311e74f860f3}" ma:internalName="TaxCatchAll" ma:showField="CatchAllData" ma:web="2e304bd2-0acf-4a6d-9d54-f6eff5ca7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3b81fd-a6d7-4b0d-b39d-675b77349742">
      <Terms xmlns="http://schemas.microsoft.com/office/infopath/2007/PartnerControls"/>
    </lcf76f155ced4ddcb4097134ff3c332f>
    <TaxCatchAll xmlns="2e304bd2-0acf-4a6d-9d54-f6eff5ca7580" xsi:nil="true"/>
  </documentManagement>
</p:properties>
</file>

<file path=customXml/itemProps1.xml><?xml version="1.0" encoding="utf-8"?>
<ds:datastoreItem xmlns:ds="http://schemas.openxmlformats.org/officeDocument/2006/customXml" ds:itemID="{0DD598D5-0D29-4E9C-A94D-37D400A7A833}"/>
</file>

<file path=customXml/itemProps2.xml><?xml version="1.0" encoding="utf-8"?>
<ds:datastoreItem xmlns:ds="http://schemas.openxmlformats.org/officeDocument/2006/customXml" ds:itemID="{3EDF9B9C-A631-45E7-92AC-D884953C38D7}"/>
</file>

<file path=customXml/itemProps3.xml><?xml version="1.0" encoding="utf-8"?>
<ds:datastoreItem xmlns:ds="http://schemas.openxmlformats.org/officeDocument/2006/customXml" ds:itemID="{383A1774-CD29-47F8-9AD7-16A419433D26}"/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1184</Words>
  <Application>Microsoft Office PowerPoint</Application>
  <PresentationFormat>Widescreen</PresentationFormat>
  <Paragraphs>278</Paragraphs>
  <Slides>43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Century Gothic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hidden parts?</vt:lpstr>
      <vt:lpstr>PowerPoint Presentation</vt:lpstr>
      <vt:lpstr>PowerPoint Presentation</vt:lpstr>
      <vt:lpstr>Complete the missing number calculations. </vt:lpstr>
      <vt:lpstr>Mastering Number 2021/22 ncetm.org.uk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Evans</dc:creator>
  <cp:lastModifiedBy>Donna Cole</cp:lastModifiedBy>
  <cp:revision>6</cp:revision>
  <dcterms:created xsi:type="dcterms:W3CDTF">2021-11-28T06:59:25Z</dcterms:created>
  <dcterms:modified xsi:type="dcterms:W3CDTF">2022-01-19T10:49:05Z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0x0101007ABD81E108E7D14DA4B8C74F12FF1E9E</vt:lpwstr>
  </property>
</Properties>
</file>