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8"/>
  </p:notesMasterIdLst>
  <p:sldIdLst>
    <p:sldId id="1661" r:id="rId2"/>
    <p:sldId id="713" r:id="rId3"/>
    <p:sldId id="1684" r:id="rId4"/>
    <p:sldId id="1702" r:id="rId5"/>
    <p:sldId id="1703" r:id="rId6"/>
    <p:sldId id="1701" r:id="rId7"/>
    <p:sldId id="1685" r:id="rId8"/>
    <p:sldId id="1686" r:id="rId9"/>
    <p:sldId id="720" r:id="rId10"/>
    <p:sldId id="1687" r:id="rId11"/>
    <p:sldId id="1688" r:id="rId12"/>
    <p:sldId id="1689" r:id="rId13"/>
    <p:sldId id="1690" r:id="rId14"/>
    <p:sldId id="1691" r:id="rId15"/>
    <p:sldId id="1692" r:id="rId16"/>
    <p:sldId id="1693" r:id="rId17"/>
    <p:sldId id="741" r:id="rId18"/>
    <p:sldId id="1694" r:id="rId19"/>
    <p:sldId id="1695" r:id="rId20"/>
    <p:sldId id="1696" r:id="rId21"/>
    <p:sldId id="1697" r:id="rId22"/>
    <p:sldId id="740" r:id="rId23"/>
    <p:sldId id="1698" r:id="rId24"/>
    <p:sldId id="1699" r:id="rId25"/>
    <p:sldId id="739" r:id="rId26"/>
    <p:sldId id="1700" r:id="rId27"/>
    <p:sldId id="861" r:id="rId28"/>
    <p:sldId id="1666" r:id="rId29"/>
    <p:sldId id="1673" r:id="rId30"/>
    <p:sldId id="1668" r:id="rId31"/>
    <p:sldId id="1669" r:id="rId32"/>
    <p:sldId id="1667" r:id="rId33"/>
    <p:sldId id="1670" r:id="rId34"/>
    <p:sldId id="1671" r:id="rId35"/>
    <p:sldId id="1674" r:id="rId36"/>
    <p:sldId id="1704" r:id="rId37"/>
    <p:sldId id="1675" r:id="rId38"/>
    <p:sldId id="874" r:id="rId39"/>
    <p:sldId id="647" r:id="rId40"/>
    <p:sldId id="1677" r:id="rId41"/>
    <p:sldId id="1676" r:id="rId42"/>
    <p:sldId id="1680" r:id="rId43"/>
    <p:sldId id="1655" r:id="rId44"/>
    <p:sldId id="1705" r:id="rId45"/>
    <p:sldId id="1678" r:id="rId46"/>
    <p:sldId id="1706" r:id="rId47"/>
    <p:sldId id="1707" r:id="rId48"/>
    <p:sldId id="1708" r:id="rId49"/>
    <p:sldId id="1647" r:id="rId50"/>
    <p:sldId id="894" r:id="rId51"/>
    <p:sldId id="1709" r:id="rId52"/>
    <p:sldId id="1648" r:id="rId53"/>
    <p:sldId id="1649" r:id="rId54"/>
    <p:sldId id="672" r:id="rId55"/>
    <p:sldId id="1710" r:id="rId56"/>
    <p:sldId id="1659" r:id="rId5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7C1180-CB0A-4860-93CA-FED7A3605348}" v="2" dt="2022-01-19T11:16:49.0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516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66" Type="http://schemas.openxmlformats.org/officeDocument/2006/relationships/customXml" Target="../customXml/item2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microsoft.com/office/2015/10/relationships/revisionInfo" Target="revisionInfo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67" Type="http://schemas.openxmlformats.org/officeDocument/2006/relationships/customXml" Target="../customXml/item3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65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na Cole" userId="36e63e46-7f0e-4c72-a341-f5fc518a0358" providerId="ADAL" clId="{0F7C1180-CB0A-4860-93CA-FED7A3605348}"/>
    <pc:docChg chg="undo custSel addSld delSld modSld">
      <pc:chgData name="Donna Cole" userId="36e63e46-7f0e-4c72-a341-f5fc518a0358" providerId="ADAL" clId="{0F7C1180-CB0A-4860-93CA-FED7A3605348}" dt="2022-01-19T11:17:31.102" v="118" actId="313"/>
      <pc:docMkLst>
        <pc:docMk/>
      </pc:docMkLst>
      <pc:sldChg chg="del">
        <pc:chgData name="Donna Cole" userId="36e63e46-7f0e-4c72-a341-f5fc518a0358" providerId="ADAL" clId="{0F7C1180-CB0A-4860-93CA-FED7A3605348}" dt="2022-01-19T11:16:33.187" v="88" actId="47"/>
        <pc:sldMkLst>
          <pc:docMk/>
          <pc:sldMk cId="2302511847" sldId="270"/>
        </pc:sldMkLst>
      </pc:sldChg>
      <pc:sldChg chg="modSp mod">
        <pc:chgData name="Donna Cole" userId="36e63e46-7f0e-4c72-a341-f5fc518a0358" providerId="ADAL" clId="{0F7C1180-CB0A-4860-93CA-FED7A3605348}" dt="2022-01-18T13:06:55.980" v="61" actId="2710"/>
        <pc:sldMkLst>
          <pc:docMk/>
          <pc:sldMk cId="1445109941" sldId="647"/>
        </pc:sldMkLst>
        <pc:spChg chg="mod">
          <ac:chgData name="Donna Cole" userId="36e63e46-7f0e-4c72-a341-f5fc518a0358" providerId="ADAL" clId="{0F7C1180-CB0A-4860-93CA-FED7A3605348}" dt="2022-01-18T13:06:55.980" v="61" actId="2710"/>
          <ac:spMkLst>
            <pc:docMk/>
            <pc:sldMk cId="1445109941" sldId="647"/>
            <ac:spMk id="12" creationId="{892529E9-51F8-4696-8DA8-ADE563ED9AD7}"/>
          </ac:spMkLst>
        </pc:spChg>
      </pc:sldChg>
      <pc:sldChg chg="modSp mod">
        <pc:chgData name="Donna Cole" userId="36e63e46-7f0e-4c72-a341-f5fc518a0358" providerId="ADAL" clId="{0F7C1180-CB0A-4860-93CA-FED7A3605348}" dt="2022-01-19T11:16:43.667" v="93" actId="20577"/>
        <pc:sldMkLst>
          <pc:docMk/>
          <pc:sldMk cId="1353562354" sldId="713"/>
        </pc:sldMkLst>
        <pc:spChg chg="mod">
          <ac:chgData name="Donna Cole" userId="36e63e46-7f0e-4c72-a341-f5fc518a0358" providerId="ADAL" clId="{0F7C1180-CB0A-4860-93CA-FED7A3605348}" dt="2022-01-19T11:16:43.667" v="93" actId="20577"/>
          <ac:spMkLst>
            <pc:docMk/>
            <pc:sldMk cId="1353562354" sldId="713"/>
            <ac:spMk id="6" creationId="{6AEE7E46-2547-4A70-8EF7-B7AEDCDD07AC}"/>
          </ac:spMkLst>
        </pc:spChg>
      </pc:sldChg>
      <pc:sldChg chg="modSp mod">
        <pc:chgData name="Donna Cole" userId="36e63e46-7f0e-4c72-a341-f5fc518a0358" providerId="ADAL" clId="{0F7C1180-CB0A-4860-93CA-FED7A3605348}" dt="2022-01-19T11:17:14.680" v="98" actId="313"/>
        <pc:sldMkLst>
          <pc:docMk/>
          <pc:sldMk cId="2249799233" sldId="720"/>
        </pc:sldMkLst>
        <pc:spChg chg="mod">
          <ac:chgData name="Donna Cole" userId="36e63e46-7f0e-4c72-a341-f5fc518a0358" providerId="ADAL" clId="{0F7C1180-CB0A-4860-93CA-FED7A3605348}" dt="2022-01-19T11:17:14.680" v="98" actId="313"/>
          <ac:spMkLst>
            <pc:docMk/>
            <pc:sldMk cId="2249799233" sldId="720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0F7C1180-CB0A-4860-93CA-FED7A3605348}" dt="2022-01-19T11:17:21.577" v="114" actId="313"/>
        <pc:sldMkLst>
          <pc:docMk/>
          <pc:sldMk cId="1945861578" sldId="739"/>
        </pc:sldMkLst>
        <pc:spChg chg="mod">
          <ac:chgData name="Donna Cole" userId="36e63e46-7f0e-4c72-a341-f5fc518a0358" providerId="ADAL" clId="{0F7C1180-CB0A-4860-93CA-FED7A3605348}" dt="2022-01-19T11:17:21.577" v="114" actId="313"/>
          <ac:spMkLst>
            <pc:docMk/>
            <pc:sldMk cId="1945861578" sldId="739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0F7C1180-CB0A-4860-93CA-FED7A3605348}" dt="2022-01-19T11:17:19.894" v="111" actId="313"/>
        <pc:sldMkLst>
          <pc:docMk/>
          <pc:sldMk cId="2121121720" sldId="740"/>
        </pc:sldMkLst>
        <pc:spChg chg="mod">
          <ac:chgData name="Donna Cole" userId="36e63e46-7f0e-4c72-a341-f5fc518a0358" providerId="ADAL" clId="{0F7C1180-CB0A-4860-93CA-FED7A3605348}" dt="2022-01-19T11:17:19.894" v="111" actId="313"/>
          <ac:spMkLst>
            <pc:docMk/>
            <pc:sldMk cId="2121121720" sldId="740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0F7C1180-CB0A-4860-93CA-FED7A3605348}" dt="2022-01-19T11:17:17.244" v="106" actId="313"/>
        <pc:sldMkLst>
          <pc:docMk/>
          <pc:sldMk cId="1455534232" sldId="741"/>
        </pc:sldMkLst>
        <pc:spChg chg="mod">
          <ac:chgData name="Donna Cole" userId="36e63e46-7f0e-4c72-a341-f5fc518a0358" providerId="ADAL" clId="{0F7C1180-CB0A-4860-93CA-FED7A3605348}" dt="2022-01-19T11:17:17.244" v="106" actId="313"/>
          <ac:spMkLst>
            <pc:docMk/>
            <pc:sldMk cId="1455534232" sldId="741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0F7C1180-CB0A-4860-93CA-FED7A3605348}" dt="2022-01-19T11:17:28.735" v="116" actId="313"/>
        <pc:sldMkLst>
          <pc:docMk/>
          <pc:sldMk cId="17412750" sldId="894"/>
        </pc:sldMkLst>
        <pc:spChg chg="mod">
          <ac:chgData name="Donna Cole" userId="36e63e46-7f0e-4c72-a341-f5fc518a0358" providerId="ADAL" clId="{0F7C1180-CB0A-4860-93CA-FED7A3605348}" dt="2022-01-19T11:17:28.735" v="116" actId="313"/>
          <ac:spMkLst>
            <pc:docMk/>
            <pc:sldMk cId="17412750" sldId="894"/>
            <ac:spMk id="24" creationId="{9194259B-9EBC-498E-BB53-AF3F211598FC}"/>
          </ac:spMkLst>
        </pc:spChg>
      </pc:sldChg>
      <pc:sldChg chg="modSp mod">
        <pc:chgData name="Donna Cole" userId="36e63e46-7f0e-4c72-a341-f5fc518a0358" providerId="ADAL" clId="{0F7C1180-CB0A-4860-93CA-FED7A3605348}" dt="2022-01-18T13:21:19.035" v="77" actId="14100"/>
        <pc:sldMkLst>
          <pc:docMk/>
          <pc:sldMk cId="415543266" sldId="1649"/>
        </pc:sldMkLst>
        <pc:graphicFrameChg chg="modGraphic">
          <ac:chgData name="Donna Cole" userId="36e63e46-7f0e-4c72-a341-f5fc518a0358" providerId="ADAL" clId="{0F7C1180-CB0A-4860-93CA-FED7A3605348}" dt="2022-01-18T13:21:19.035" v="77" actId="14100"/>
          <ac:graphicFrameMkLst>
            <pc:docMk/>
            <pc:sldMk cId="415543266" sldId="1649"/>
            <ac:graphicFrameMk id="12" creationId="{B38446B5-3F4D-4B46-B9E6-E6956F6A75A3}"/>
          </ac:graphicFrameMkLst>
        </pc:graphicFrameChg>
      </pc:sldChg>
      <pc:sldChg chg="modSp mod">
        <pc:chgData name="Donna Cole" userId="36e63e46-7f0e-4c72-a341-f5fc518a0358" providerId="ADAL" clId="{0F7C1180-CB0A-4860-93CA-FED7A3605348}" dt="2022-01-18T13:07:20.486" v="65"/>
        <pc:sldMkLst>
          <pc:docMk/>
          <pc:sldMk cId="1406507483" sldId="1655"/>
        </pc:sldMkLst>
        <pc:spChg chg="mod">
          <ac:chgData name="Donna Cole" userId="36e63e46-7f0e-4c72-a341-f5fc518a0358" providerId="ADAL" clId="{0F7C1180-CB0A-4860-93CA-FED7A3605348}" dt="2022-01-18T13:07:20.486" v="65"/>
          <ac:spMkLst>
            <pc:docMk/>
            <pc:sldMk cId="1406507483" sldId="1655"/>
            <ac:spMk id="20" creationId="{F3AD7CBB-9DC2-491F-BD6C-3A571152818A}"/>
          </ac:spMkLst>
        </pc:spChg>
      </pc:sldChg>
      <pc:sldChg chg="add">
        <pc:chgData name="Donna Cole" userId="36e63e46-7f0e-4c72-a341-f5fc518a0358" providerId="ADAL" clId="{0F7C1180-CB0A-4860-93CA-FED7A3605348}" dt="2022-01-19T11:16:49.017" v="94"/>
        <pc:sldMkLst>
          <pc:docMk/>
          <pc:sldMk cId="1334728228" sldId="1659"/>
        </pc:sldMkLst>
      </pc:sldChg>
      <pc:sldChg chg="modSp add mod">
        <pc:chgData name="Donna Cole" userId="36e63e46-7f0e-4c72-a341-f5fc518a0358" providerId="ADAL" clId="{0F7C1180-CB0A-4860-93CA-FED7A3605348}" dt="2022-01-19T11:16:38.195" v="91" actId="20577"/>
        <pc:sldMkLst>
          <pc:docMk/>
          <pc:sldMk cId="3778742550" sldId="1661"/>
        </pc:sldMkLst>
        <pc:spChg chg="mod">
          <ac:chgData name="Donna Cole" userId="36e63e46-7f0e-4c72-a341-f5fc518a0358" providerId="ADAL" clId="{0F7C1180-CB0A-4860-93CA-FED7A3605348}" dt="2022-01-19T11:16:38.195" v="91" actId="20577"/>
          <ac:spMkLst>
            <pc:docMk/>
            <pc:sldMk cId="3778742550" sldId="1661"/>
            <ac:spMk id="5" creationId="{3A414F15-4475-46BC-891F-4525F28A5729}"/>
          </ac:spMkLst>
        </pc:spChg>
      </pc:sldChg>
      <pc:sldChg chg="modSp mod">
        <pc:chgData name="Donna Cole" userId="36e63e46-7f0e-4c72-a341-f5fc518a0358" providerId="ADAL" clId="{0F7C1180-CB0A-4860-93CA-FED7A3605348}" dt="2022-01-18T13:07:11.194" v="63"/>
        <pc:sldMkLst>
          <pc:docMk/>
          <pc:sldMk cId="2374547839" sldId="1676"/>
        </pc:sldMkLst>
        <pc:spChg chg="mod">
          <ac:chgData name="Donna Cole" userId="36e63e46-7f0e-4c72-a341-f5fc518a0358" providerId="ADAL" clId="{0F7C1180-CB0A-4860-93CA-FED7A3605348}" dt="2022-01-18T13:07:11.194" v="63"/>
          <ac:spMkLst>
            <pc:docMk/>
            <pc:sldMk cId="2374547839" sldId="1676"/>
            <ac:spMk id="19" creationId="{D8D14691-DBC5-4440-8C28-F60A4FF94126}"/>
          </ac:spMkLst>
        </pc:spChg>
      </pc:sldChg>
      <pc:sldChg chg="modSp mod">
        <pc:chgData name="Donna Cole" userId="36e63e46-7f0e-4c72-a341-f5fc518a0358" providerId="ADAL" clId="{0F7C1180-CB0A-4860-93CA-FED7A3605348}" dt="2022-01-18T13:07:06.105" v="62"/>
        <pc:sldMkLst>
          <pc:docMk/>
          <pc:sldMk cId="1446823922" sldId="1677"/>
        </pc:sldMkLst>
        <pc:spChg chg="mod">
          <ac:chgData name="Donna Cole" userId="36e63e46-7f0e-4c72-a341-f5fc518a0358" providerId="ADAL" clId="{0F7C1180-CB0A-4860-93CA-FED7A3605348}" dt="2022-01-18T13:07:06.105" v="62"/>
          <ac:spMkLst>
            <pc:docMk/>
            <pc:sldMk cId="1446823922" sldId="1677"/>
            <ac:spMk id="13" creationId="{4BF05B6A-BFEC-4DFF-877F-5642E1243C76}"/>
          </ac:spMkLst>
        </pc:spChg>
      </pc:sldChg>
      <pc:sldChg chg="modSp mod">
        <pc:chgData name="Donna Cole" userId="36e63e46-7f0e-4c72-a341-f5fc518a0358" providerId="ADAL" clId="{0F7C1180-CB0A-4860-93CA-FED7A3605348}" dt="2022-01-18T13:07:34.897" v="68" actId="20577"/>
        <pc:sldMkLst>
          <pc:docMk/>
          <pc:sldMk cId="405930636" sldId="1678"/>
        </pc:sldMkLst>
        <pc:spChg chg="mod">
          <ac:chgData name="Donna Cole" userId="36e63e46-7f0e-4c72-a341-f5fc518a0358" providerId="ADAL" clId="{0F7C1180-CB0A-4860-93CA-FED7A3605348}" dt="2022-01-18T13:07:34.897" v="68" actId="20577"/>
          <ac:spMkLst>
            <pc:docMk/>
            <pc:sldMk cId="405930636" sldId="1678"/>
            <ac:spMk id="19" creationId="{078B16A5-C839-4672-ACB0-195754DEE8CB}"/>
          </ac:spMkLst>
        </pc:spChg>
      </pc:sldChg>
      <pc:sldChg chg="modSp mod">
        <pc:chgData name="Donna Cole" userId="36e63e46-7f0e-4c72-a341-f5fc518a0358" providerId="ADAL" clId="{0F7C1180-CB0A-4860-93CA-FED7A3605348}" dt="2022-01-18T13:07:15.921" v="64"/>
        <pc:sldMkLst>
          <pc:docMk/>
          <pc:sldMk cId="1903583861" sldId="1680"/>
        </pc:sldMkLst>
        <pc:spChg chg="mod">
          <ac:chgData name="Donna Cole" userId="36e63e46-7f0e-4c72-a341-f5fc518a0358" providerId="ADAL" clId="{0F7C1180-CB0A-4860-93CA-FED7A3605348}" dt="2022-01-18T13:07:15.921" v="64"/>
          <ac:spMkLst>
            <pc:docMk/>
            <pc:sldMk cId="1903583861" sldId="1680"/>
            <ac:spMk id="13" creationId="{CF5E8452-08FD-402A-A3F4-0190E1A6E68E}"/>
          </ac:spMkLst>
        </pc:spChg>
      </pc:sldChg>
      <pc:sldChg chg="modSp mod">
        <pc:chgData name="Donna Cole" userId="36e63e46-7f0e-4c72-a341-f5fc518a0358" providerId="ADAL" clId="{0F7C1180-CB0A-4860-93CA-FED7A3605348}" dt="2022-01-19T11:17:11.488" v="96" actId="313"/>
        <pc:sldMkLst>
          <pc:docMk/>
          <pc:sldMk cId="1668051349" sldId="1685"/>
        </pc:sldMkLst>
        <pc:spChg chg="mod">
          <ac:chgData name="Donna Cole" userId="36e63e46-7f0e-4c72-a341-f5fc518a0358" providerId="ADAL" clId="{0F7C1180-CB0A-4860-93CA-FED7A3605348}" dt="2022-01-19T11:17:11.488" v="96" actId="313"/>
          <ac:spMkLst>
            <pc:docMk/>
            <pc:sldMk cId="1668051349" sldId="1685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0F7C1180-CB0A-4860-93CA-FED7A3605348}" dt="2022-01-19T11:17:12.597" v="97" actId="313"/>
        <pc:sldMkLst>
          <pc:docMk/>
          <pc:sldMk cId="3480110562" sldId="1686"/>
        </pc:sldMkLst>
        <pc:spChg chg="mod">
          <ac:chgData name="Donna Cole" userId="36e63e46-7f0e-4c72-a341-f5fc518a0358" providerId="ADAL" clId="{0F7C1180-CB0A-4860-93CA-FED7A3605348}" dt="2022-01-19T11:17:12.597" v="97" actId="313"/>
          <ac:spMkLst>
            <pc:docMk/>
            <pc:sldMk cId="3480110562" sldId="1686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0F7C1180-CB0A-4860-93CA-FED7A3605348}" dt="2022-01-19T11:17:15.128" v="99" actId="313"/>
        <pc:sldMkLst>
          <pc:docMk/>
          <pc:sldMk cId="1882062595" sldId="1687"/>
        </pc:sldMkLst>
        <pc:spChg chg="mod">
          <ac:chgData name="Donna Cole" userId="36e63e46-7f0e-4c72-a341-f5fc518a0358" providerId="ADAL" clId="{0F7C1180-CB0A-4860-93CA-FED7A3605348}" dt="2022-01-19T11:17:15.128" v="99" actId="313"/>
          <ac:spMkLst>
            <pc:docMk/>
            <pc:sldMk cId="1882062595" sldId="1687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0F7C1180-CB0A-4860-93CA-FED7A3605348}" dt="2022-01-19T11:17:15.400" v="100" actId="313"/>
        <pc:sldMkLst>
          <pc:docMk/>
          <pc:sldMk cId="3569683684" sldId="1688"/>
        </pc:sldMkLst>
        <pc:spChg chg="mod">
          <ac:chgData name="Donna Cole" userId="36e63e46-7f0e-4c72-a341-f5fc518a0358" providerId="ADAL" clId="{0F7C1180-CB0A-4860-93CA-FED7A3605348}" dt="2022-01-19T11:17:15.400" v="100" actId="313"/>
          <ac:spMkLst>
            <pc:docMk/>
            <pc:sldMk cId="3569683684" sldId="1688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0F7C1180-CB0A-4860-93CA-FED7A3605348}" dt="2022-01-19T11:17:15.626" v="101" actId="313"/>
        <pc:sldMkLst>
          <pc:docMk/>
          <pc:sldMk cId="2261775596" sldId="1689"/>
        </pc:sldMkLst>
        <pc:spChg chg="mod">
          <ac:chgData name="Donna Cole" userId="36e63e46-7f0e-4c72-a341-f5fc518a0358" providerId="ADAL" clId="{0F7C1180-CB0A-4860-93CA-FED7A3605348}" dt="2022-01-19T11:17:15.626" v="101" actId="313"/>
          <ac:spMkLst>
            <pc:docMk/>
            <pc:sldMk cId="2261775596" sldId="1689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0F7C1180-CB0A-4860-93CA-FED7A3605348}" dt="2022-01-19T11:17:15.837" v="102" actId="313"/>
        <pc:sldMkLst>
          <pc:docMk/>
          <pc:sldMk cId="2555531875" sldId="1690"/>
        </pc:sldMkLst>
        <pc:spChg chg="mod">
          <ac:chgData name="Donna Cole" userId="36e63e46-7f0e-4c72-a341-f5fc518a0358" providerId="ADAL" clId="{0F7C1180-CB0A-4860-93CA-FED7A3605348}" dt="2022-01-19T11:17:15.837" v="102" actId="313"/>
          <ac:spMkLst>
            <pc:docMk/>
            <pc:sldMk cId="2555531875" sldId="1690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0F7C1180-CB0A-4860-93CA-FED7A3605348}" dt="2022-01-19T11:17:16.072" v="103" actId="313"/>
        <pc:sldMkLst>
          <pc:docMk/>
          <pc:sldMk cId="231231892" sldId="1691"/>
        </pc:sldMkLst>
        <pc:spChg chg="mod">
          <ac:chgData name="Donna Cole" userId="36e63e46-7f0e-4c72-a341-f5fc518a0358" providerId="ADAL" clId="{0F7C1180-CB0A-4860-93CA-FED7A3605348}" dt="2022-01-19T11:17:16.072" v="103" actId="313"/>
          <ac:spMkLst>
            <pc:docMk/>
            <pc:sldMk cId="231231892" sldId="1691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0F7C1180-CB0A-4860-93CA-FED7A3605348}" dt="2022-01-19T11:17:16.330" v="104" actId="313"/>
        <pc:sldMkLst>
          <pc:docMk/>
          <pc:sldMk cId="1795134248" sldId="1692"/>
        </pc:sldMkLst>
        <pc:spChg chg="mod">
          <ac:chgData name="Donna Cole" userId="36e63e46-7f0e-4c72-a341-f5fc518a0358" providerId="ADAL" clId="{0F7C1180-CB0A-4860-93CA-FED7A3605348}" dt="2022-01-19T11:17:16.330" v="104" actId="313"/>
          <ac:spMkLst>
            <pc:docMk/>
            <pc:sldMk cId="1795134248" sldId="1692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0F7C1180-CB0A-4860-93CA-FED7A3605348}" dt="2022-01-19T11:17:16.772" v="105" actId="313"/>
        <pc:sldMkLst>
          <pc:docMk/>
          <pc:sldMk cId="2323400598" sldId="1693"/>
        </pc:sldMkLst>
        <pc:spChg chg="mod">
          <ac:chgData name="Donna Cole" userId="36e63e46-7f0e-4c72-a341-f5fc518a0358" providerId="ADAL" clId="{0F7C1180-CB0A-4860-93CA-FED7A3605348}" dt="2022-01-19T11:17:16.772" v="105" actId="313"/>
          <ac:spMkLst>
            <pc:docMk/>
            <pc:sldMk cId="2323400598" sldId="1693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0F7C1180-CB0A-4860-93CA-FED7A3605348}" dt="2022-01-19T11:17:17.733" v="107" actId="313"/>
        <pc:sldMkLst>
          <pc:docMk/>
          <pc:sldMk cId="3289910403" sldId="1694"/>
        </pc:sldMkLst>
        <pc:spChg chg="mod">
          <ac:chgData name="Donna Cole" userId="36e63e46-7f0e-4c72-a341-f5fc518a0358" providerId="ADAL" clId="{0F7C1180-CB0A-4860-93CA-FED7A3605348}" dt="2022-01-19T11:17:17.733" v="107" actId="313"/>
          <ac:spMkLst>
            <pc:docMk/>
            <pc:sldMk cId="3289910403" sldId="1694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0F7C1180-CB0A-4860-93CA-FED7A3605348}" dt="2022-01-19T11:17:18.310" v="108" actId="313"/>
        <pc:sldMkLst>
          <pc:docMk/>
          <pc:sldMk cId="4061774267" sldId="1695"/>
        </pc:sldMkLst>
        <pc:spChg chg="mod">
          <ac:chgData name="Donna Cole" userId="36e63e46-7f0e-4c72-a341-f5fc518a0358" providerId="ADAL" clId="{0F7C1180-CB0A-4860-93CA-FED7A3605348}" dt="2022-01-19T11:17:18.310" v="108" actId="313"/>
          <ac:spMkLst>
            <pc:docMk/>
            <pc:sldMk cId="4061774267" sldId="1695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0F7C1180-CB0A-4860-93CA-FED7A3605348}" dt="2022-01-19T11:17:18.796" v="109" actId="313"/>
        <pc:sldMkLst>
          <pc:docMk/>
          <pc:sldMk cId="3157145936" sldId="1696"/>
        </pc:sldMkLst>
        <pc:spChg chg="mod">
          <ac:chgData name="Donna Cole" userId="36e63e46-7f0e-4c72-a341-f5fc518a0358" providerId="ADAL" clId="{0F7C1180-CB0A-4860-93CA-FED7A3605348}" dt="2022-01-19T11:17:18.796" v="109" actId="313"/>
          <ac:spMkLst>
            <pc:docMk/>
            <pc:sldMk cId="3157145936" sldId="1696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0F7C1180-CB0A-4860-93CA-FED7A3605348}" dt="2022-01-19T11:17:19.420" v="110" actId="313"/>
        <pc:sldMkLst>
          <pc:docMk/>
          <pc:sldMk cId="4199600625" sldId="1697"/>
        </pc:sldMkLst>
        <pc:spChg chg="mod">
          <ac:chgData name="Donna Cole" userId="36e63e46-7f0e-4c72-a341-f5fc518a0358" providerId="ADAL" clId="{0F7C1180-CB0A-4860-93CA-FED7A3605348}" dt="2022-01-19T11:17:19.420" v="110" actId="313"/>
          <ac:spMkLst>
            <pc:docMk/>
            <pc:sldMk cId="4199600625" sldId="1697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0F7C1180-CB0A-4860-93CA-FED7A3605348}" dt="2022-01-19T11:17:20.471" v="112" actId="313"/>
        <pc:sldMkLst>
          <pc:docMk/>
          <pc:sldMk cId="4179257831" sldId="1698"/>
        </pc:sldMkLst>
        <pc:spChg chg="mod">
          <ac:chgData name="Donna Cole" userId="36e63e46-7f0e-4c72-a341-f5fc518a0358" providerId="ADAL" clId="{0F7C1180-CB0A-4860-93CA-FED7A3605348}" dt="2022-01-19T11:17:20.471" v="112" actId="313"/>
          <ac:spMkLst>
            <pc:docMk/>
            <pc:sldMk cId="4179257831" sldId="1698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0F7C1180-CB0A-4860-93CA-FED7A3605348}" dt="2022-01-19T11:17:21.006" v="113" actId="313"/>
        <pc:sldMkLst>
          <pc:docMk/>
          <pc:sldMk cId="1036616340" sldId="1699"/>
        </pc:sldMkLst>
        <pc:spChg chg="mod">
          <ac:chgData name="Donna Cole" userId="36e63e46-7f0e-4c72-a341-f5fc518a0358" providerId="ADAL" clId="{0F7C1180-CB0A-4860-93CA-FED7A3605348}" dt="2022-01-19T11:17:21.006" v="113" actId="313"/>
          <ac:spMkLst>
            <pc:docMk/>
            <pc:sldMk cId="1036616340" sldId="1699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0F7C1180-CB0A-4860-93CA-FED7A3605348}" dt="2022-01-19T11:17:22.217" v="115" actId="313"/>
        <pc:sldMkLst>
          <pc:docMk/>
          <pc:sldMk cId="1229350021" sldId="1700"/>
        </pc:sldMkLst>
        <pc:spChg chg="mod">
          <ac:chgData name="Donna Cole" userId="36e63e46-7f0e-4c72-a341-f5fc518a0358" providerId="ADAL" clId="{0F7C1180-CB0A-4860-93CA-FED7A3605348}" dt="2022-01-19T11:17:22.217" v="115" actId="313"/>
          <ac:spMkLst>
            <pc:docMk/>
            <pc:sldMk cId="1229350021" sldId="1700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0F7C1180-CB0A-4860-93CA-FED7A3605348}" dt="2022-01-19T11:17:31.102" v="118" actId="313"/>
        <pc:sldMkLst>
          <pc:docMk/>
          <pc:sldMk cId="844215233" sldId="1702"/>
        </pc:sldMkLst>
        <pc:spChg chg="mod">
          <ac:chgData name="Donna Cole" userId="36e63e46-7f0e-4c72-a341-f5fc518a0358" providerId="ADAL" clId="{0F7C1180-CB0A-4860-93CA-FED7A3605348}" dt="2022-01-19T11:17:31.102" v="118" actId="313"/>
          <ac:spMkLst>
            <pc:docMk/>
            <pc:sldMk cId="844215233" sldId="1702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0F7C1180-CB0A-4860-93CA-FED7A3605348}" dt="2022-01-19T11:17:10.832" v="95" actId="313"/>
        <pc:sldMkLst>
          <pc:docMk/>
          <pc:sldMk cId="1327778798" sldId="1703"/>
        </pc:sldMkLst>
        <pc:spChg chg="mod">
          <ac:chgData name="Donna Cole" userId="36e63e46-7f0e-4c72-a341-f5fc518a0358" providerId="ADAL" clId="{0F7C1180-CB0A-4860-93CA-FED7A3605348}" dt="2022-01-19T11:17:10.832" v="95" actId="313"/>
          <ac:spMkLst>
            <pc:docMk/>
            <pc:sldMk cId="1327778798" sldId="1703"/>
            <ac:spMk id="32" creationId="{9BABCFCC-8028-4DD7-99D9-27487C3E74BB}"/>
          </ac:spMkLst>
        </pc:spChg>
      </pc:sldChg>
      <pc:sldChg chg="modSp mod">
        <pc:chgData name="Donna Cole" userId="36e63e46-7f0e-4c72-a341-f5fc518a0358" providerId="ADAL" clId="{0F7C1180-CB0A-4860-93CA-FED7A3605348}" dt="2022-01-18T13:07:25.114" v="66"/>
        <pc:sldMkLst>
          <pc:docMk/>
          <pc:sldMk cId="1526048859" sldId="1705"/>
        </pc:sldMkLst>
        <pc:spChg chg="mod">
          <ac:chgData name="Donna Cole" userId="36e63e46-7f0e-4c72-a341-f5fc518a0358" providerId="ADAL" clId="{0F7C1180-CB0A-4860-93CA-FED7A3605348}" dt="2022-01-18T13:07:25.114" v="66"/>
          <ac:spMkLst>
            <pc:docMk/>
            <pc:sldMk cId="1526048859" sldId="1705"/>
            <ac:spMk id="19" creationId="{D8D14691-DBC5-4440-8C28-F60A4FF94126}"/>
          </ac:spMkLst>
        </pc:spChg>
      </pc:sldChg>
      <pc:sldChg chg="modSp mod">
        <pc:chgData name="Donna Cole" userId="36e63e46-7f0e-4c72-a341-f5fc518a0358" providerId="ADAL" clId="{0F7C1180-CB0A-4860-93CA-FED7A3605348}" dt="2022-01-18T13:07:40.772" v="69"/>
        <pc:sldMkLst>
          <pc:docMk/>
          <pc:sldMk cId="1173355496" sldId="1706"/>
        </pc:sldMkLst>
        <pc:spChg chg="mod">
          <ac:chgData name="Donna Cole" userId="36e63e46-7f0e-4c72-a341-f5fc518a0358" providerId="ADAL" clId="{0F7C1180-CB0A-4860-93CA-FED7A3605348}" dt="2022-01-18T13:07:40.772" v="69"/>
          <ac:spMkLst>
            <pc:docMk/>
            <pc:sldMk cId="1173355496" sldId="1706"/>
            <ac:spMk id="20" creationId="{F3AD7CBB-9DC2-491F-BD6C-3A571152818A}"/>
          </ac:spMkLst>
        </pc:spChg>
      </pc:sldChg>
      <pc:sldChg chg="modSp mod">
        <pc:chgData name="Donna Cole" userId="36e63e46-7f0e-4c72-a341-f5fc518a0358" providerId="ADAL" clId="{0F7C1180-CB0A-4860-93CA-FED7A3605348}" dt="2022-01-18T13:07:45.629" v="70"/>
        <pc:sldMkLst>
          <pc:docMk/>
          <pc:sldMk cId="261773315" sldId="1707"/>
        </pc:sldMkLst>
        <pc:spChg chg="mod">
          <ac:chgData name="Donna Cole" userId="36e63e46-7f0e-4c72-a341-f5fc518a0358" providerId="ADAL" clId="{0F7C1180-CB0A-4860-93CA-FED7A3605348}" dt="2022-01-18T13:07:45.629" v="70"/>
          <ac:spMkLst>
            <pc:docMk/>
            <pc:sldMk cId="261773315" sldId="1707"/>
            <ac:spMk id="20" creationId="{F3AD7CBB-9DC2-491F-BD6C-3A571152818A}"/>
          </ac:spMkLst>
        </pc:spChg>
      </pc:sldChg>
      <pc:sldChg chg="modSp mod">
        <pc:chgData name="Donna Cole" userId="36e63e46-7f0e-4c72-a341-f5fc518a0358" providerId="ADAL" clId="{0F7C1180-CB0A-4860-93CA-FED7A3605348}" dt="2022-01-18T13:40:56.227" v="85" actId="20577"/>
        <pc:sldMkLst>
          <pc:docMk/>
          <pc:sldMk cId="2700248330" sldId="1708"/>
        </pc:sldMkLst>
        <pc:spChg chg="mod">
          <ac:chgData name="Donna Cole" userId="36e63e46-7f0e-4c72-a341-f5fc518a0358" providerId="ADAL" clId="{0F7C1180-CB0A-4860-93CA-FED7A3605348}" dt="2022-01-18T13:40:56.227" v="85" actId="20577"/>
          <ac:spMkLst>
            <pc:docMk/>
            <pc:sldMk cId="2700248330" sldId="1708"/>
            <ac:spMk id="19" creationId="{D8D14691-DBC5-4440-8C28-F60A4FF94126}"/>
          </ac:spMkLst>
        </pc:spChg>
      </pc:sldChg>
      <pc:sldChg chg="modSp mod">
        <pc:chgData name="Donna Cole" userId="36e63e46-7f0e-4c72-a341-f5fc518a0358" providerId="ADAL" clId="{0F7C1180-CB0A-4860-93CA-FED7A3605348}" dt="2022-01-19T11:17:30.009" v="117" actId="313"/>
        <pc:sldMkLst>
          <pc:docMk/>
          <pc:sldMk cId="561672974" sldId="1709"/>
        </pc:sldMkLst>
        <pc:spChg chg="mod">
          <ac:chgData name="Donna Cole" userId="36e63e46-7f0e-4c72-a341-f5fc518a0358" providerId="ADAL" clId="{0F7C1180-CB0A-4860-93CA-FED7A3605348}" dt="2022-01-19T11:17:30.009" v="117" actId="313"/>
          <ac:spMkLst>
            <pc:docMk/>
            <pc:sldMk cId="561672974" sldId="1709"/>
            <ac:spMk id="24" creationId="{9194259B-9EBC-498E-BB53-AF3F211598FC}"/>
          </ac:spMkLst>
        </pc:spChg>
      </pc:sldChg>
    </pc:docChg>
  </pc:docChgLst>
  <pc:docChgLst>
    <pc:chgData name="Sue Evans" userId="0ddcd6e4-1faa-45a0-b80c-15fcbfc1c4a2" providerId="ADAL" clId="{AC9F5BB4-3C56-4EAE-A20A-763C39A94A02}"/>
    <pc:docChg chg="undo redo custSel addSld delSld modSld sldOrd">
      <pc:chgData name="Sue Evans" userId="0ddcd6e4-1faa-45a0-b80c-15fcbfc1c4a2" providerId="ADAL" clId="{AC9F5BB4-3C56-4EAE-A20A-763C39A94A02}" dt="2022-01-11T08:51:30.937" v="969" actId="1036"/>
      <pc:docMkLst>
        <pc:docMk/>
      </pc:docMkLst>
      <pc:sldChg chg="modSp mod">
        <pc:chgData name="Sue Evans" userId="0ddcd6e4-1faa-45a0-b80c-15fcbfc1c4a2" providerId="ADAL" clId="{AC9F5BB4-3C56-4EAE-A20A-763C39A94A02}" dt="2022-01-11T08:01:41.958" v="2" actId="20577"/>
        <pc:sldMkLst>
          <pc:docMk/>
          <pc:sldMk cId="2302511847" sldId="270"/>
        </pc:sldMkLst>
        <pc:spChg chg="mod">
          <ac:chgData name="Sue Evans" userId="0ddcd6e4-1faa-45a0-b80c-15fcbfc1c4a2" providerId="ADAL" clId="{AC9F5BB4-3C56-4EAE-A20A-763C39A94A02}" dt="2022-01-11T08:01:41.958" v="2" actId="20577"/>
          <ac:spMkLst>
            <pc:docMk/>
            <pc:sldMk cId="2302511847" sldId="270"/>
            <ac:spMk id="2" creationId="{E6852059-E171-4D97-AEA5-4EB713FA17E6}"/>
          </ac:spMkLst>
        </pc:spChg>
      </pc:sldChg>
      <pc:sldChg chg="del">
        <pc:chgData name="Sue Evans" userId="0ddcd6e4-1faa-45a0-b80c-15fcbfc1c4a2" providerId="ADAL" clId="{AC9F5BB4-3C56-4EAE-A20A-763C39A94A02}" dt="2022-01-11T08:02:31.533" v="42" actId="47"/>
        <pc:sldMkLst>
          <pc:docMk/>
          <pc:sldMk cId="546702807" sldId="628"/>
        </pc:sldMkLst>
      </pc:sldChg>
      <pc:sldChg chg="addSp delSp modSp mod delAnim modAnim">
        <pc:chgData name="Sue Evans" userId="0ddcd6e4-1faa-45a0-b80c-15fcbfc1c4a2" providerId="ADAL" clId="{AC9F5BB4-3C56-4EAE-A20A-763C39A94A02}" dt="2022-01-11T08:19:28.273" v="368"/>
        <pc:sldMkLst>
          <pc:docMk/>
          <pc:sldMk cId="1445109941" sldId="647"/>
        </pc:sldMkLst>
        <pc:spChg chg="del">
          <ac:chgData name="Sue Evans" userId="0ddcd6e4-1faa-45a0-b80c-15fcbfc1c4a2" providerId="ADAL" clId="{AC9F5BB4-3C56-4EAE-A20A-763C39A94A02}" dt="2022-01-11T08:18:28.423" v="351" actId="478"/>
          <ac:spMkLst>
            <pc:docMk/>
            <pc:sldMk cId="1445109941" sldId="647"/>
            <ac:spMk id="9" creationId="{7923AD89-1954-4AA6-B248-875F4A80888D}"/>
          </ac:spMkLst>
        </pc:spChg>
        <pc:spChg chg="del">
          <ac:chgData name="Sue Evans" userId="0ddcd6e4-1faa-45a0-b80c-15fcbfc1c4a2" providerId="ADAL" clId="{AC9F5BB4-3C56-4EAE-A20A-763C39A94A02}" dt="2022-01-11T08:18:28.423" v="351" actId="478"/>
          <ac:spMkLst>
            <pc:docMk/>
            <pc:sldMk cId="1445109941" sldId="647"/>
            <ac:spMk id="10" creationId="{BF69C8D7-1C10-4FCC-8FDC-40D9C6DB9F64}"/>
          </ac:spMkLst>
        </pc:spChg>
        <pc:spChg chg="mod">
          <ac:chgData name="Sue Evans" userId="0ddcd6e4-1faa-45a0-b80c-15fcbfc1c4a2" providerId="ADAL" clId="{AC9F5BB4-3C56-4EAE-A20A-763C39A94A02}" dt="2022-01-11T08:18:42.824" v="359" actId="20577"/>
          <ac:spMkLst>
            <pc:docMk/>
            <pc:sldMk cId="1445109941" sldId="647"/>
            <ac:spMk id="12" creationId="{892529E9-51F8-4696-8DA8-ADE563ED9AD7}"/>
          </ac:spMkLst>
        </pc:spChg>
        <pc:spChg chg="del">
          <ac:chgData name="Sue Evans" userId="0ddcd6e4-1faa-45a0-b80c-15fcbfc1c4a2" providerId="ADAL" clId="{AC9F5BB4-3C56-4EAE-A20A-763C39A94A02}" dt="2022-01-11T08:18:28.423" v="351" actId="478"/>
          <ac:spMkLst>
            <pc:docMk/>
            <pc:sldMk cId="1445109941" sldId="647"/>
            <ac:spMk id="17" creationId="{5576FE42-B07D-449B-8483-36AFDA6ABC13}"/>
          </ac:spMkLst>
        </pc:spChg>
        <pc:spChg chg="del">
          <ac:chgData name="Sue Evans" userId="0ddcd6e4-1faa-45a0-b80c-15fcbfc1c4a2" providerId="ADAL" clId="{AC9F5BB4-3C56-4EAE-A20A-763C39A94A02}" dt="2022-01-11T08:18:28.423" v="351" actId="478"/>
          <ac:spMkLst>
            <pc:docMk/>
            <pc:sldMk cId="1445109941" sldId="647"/>
            <ac:spMk id="18" creationId="{F801C852-C480-4469-954A-7EF12F63106E}"/>
          </ac:spMkLst>
        </pc:spChg>
        <pc:spChg chg="add mod">
          <ac:chgData name="Sue Evans" userId="0ddcd6e4-1faa-45a0-b80c-15fcbfc1c4a2" providerId="ADAL" clId="{AC9F5BB4-3C56-4EAE-A20A-763C39A94A02}" dt="2022-01-11T08:18:36.405" v="353" actId="1076"/>
          <ac:spMkLst>
            <pc:docMk/>
            <pc:sldMk cId="1445109941" sldId="647"/>
            <ac:spMk id="19" creationId="{A2298806-B6CD-4024-A883-A7C071CBB4C6}"/>
          </ac:spMkLst>
        </pc:spChg>
        <pc:spChg chg="add mod">
          <ac:chgData name="Sue Evans" userId="0ddcd6e4-1faa-45a0-b80c-15fcbfc1c4a2" providerId="ADAL" clId="{AC9F5BB4-3C56-4EAE-A20A-763C39A94A02}" dt="2022-01-11T08:18:36.405" v="353" actId="1076"/>
          <ac:spMkLst>
            <pc:docMk/>
            <pc:sldMk cId="1445109941" sldId="647"/>
            <ac:spMk id="20" creationId="{9864CC23-8064-4E75-910F-D36085F70F97}"/>
          </ac:spMkLst>
        </pc:spChg>
        <pc:spChg chg="add mod">
          <ac:chgData name="Sue Evans" userId="0ddcd6e4-1faa-45a0-b80c-15fcbfc1c4a2" providerId="ADAL" clId="{AC9F5BB4-3C56-4EAE-A20A-763C39A94A02}" dt="2022-01-11T08:18:36.405" v="353" actId="1076"/>
          <ac:spMkLst>
            <pc:docMk/>
            <pc:sldMk cId="1445109941" sldId="647"/>
            <ac:spMk id="21" creationId="{44AAE754-D5F8-463C-9A46-3B5A4EFBD7C8}"/>
          </ac:spMkLst>
        </pc:spChg>
        <pc:spChg chg="add mod">
          <ac:chgData name="Sue Evans" userId="0ddcd6e4-1faa-45a0-b80c-15fcbfc1c4a2" providerId="ADAL" clId="{AC9F5BB4-3C56-4EAE-A20A-763C39A94A02}" dt="2022-01-11T08:18:36.405" v="353" actId="1076"/>
          <ac:spMkLst>
            <pc:docMk/>
            <pc:sldMk cId="1445109941" sldId="647"/>
            <ac:spMk id="22" creationId="{F29C96DA-E67D-497E-BDD5-1C4D2A547F62}"/>
          </ac:spMkLst>
        </pc:spChg>
        <pc:spChg chg="add mod">
          <ac:chgData name="Sue Evans" userId="0ddcd6e4-1faa-45a0-b80c-15fcbfc1c4a2" providerId="ADAL" clId="{AC9F5BB4-3C56-4EAE-A20A-763C39A94A02}" dt="2022-01-11T08:18:36.405" v="353" actId="1076"/>
          <ac:spMkLst>
            <pc:docMk/>
            <pc:sldMk cId="1445109941" sldId="647"/>
            <ac:spMk id="23" creationId="{1BD40A1C-F725-4D70-A26B-21D4F8348BCB}"/>
          </ac:spMkLst>
        </pc:spChg>
      </pc:sldChg>
      <pc:sldChg chg="modSp mod modAnim">
        <pc:chgData name="Sue Evans" userId="0ddcd6e4-1faa-45a0-b80c-15fcbfc1c4a2" providerId="ADAL" clId="{AC9F5BB4-3C56-4EAE-A20A-763C39A94A02}" dt="2022-01-11T08:47:37.085" v="903" actId="1038"/>
        <pc:sldMkLst>
          <pc:docMk/>
          <pc:sldMk cId="3198006571" sldId="672"/>
        </pc:sldMkLst>
        <pc:spChg chg="mod">
          <ac:chgData name="Sue Evans" userId="0ddcd6e4-1faa-45a0-b80c-15fcbfc1c4a2" providerId="ADAL" clId="{AC9F5BB4-3C56-4EAE-A20A-763C39A94A02}" dt="2022-01-11T08:46:54.075" v="878" actId="20577"/>
          <ac:spMkLst>
            <pc:docMk/>
            <pc:sldMk cId="3198006571" sldId="672"/>
            <ac:spMk id="19" creationId="{9CA9A41A-87C1-4BCF-AAE9-70E9DBB82322}"/>
          </ac:spMkLst>
        </pc:spChg>
        <pc:spChg chg="mod">
          <ac:chgData name="Sue Evans" userId="0ddcd6e4-1faa-45a0-b80c-15fcbfc1c4a2" providerId="ADAL" clId="{AC9F5BB4-3C56-4EAE-A20A-763C39A94A02}" dt="2022-01-11T08:47:00.588" v="882" actId="20577"/>
          <ac:spMkLst>
            <pc:docMk/>
            <pc:sldMk cId="3198006571" sldId="672"/>
            <ac:spMk id="21" creationId="{90BA13EE-B410-4E59-8850-39ECC0935C28}"/>
          </ac:spMkLst>
        </pc:spChg>
        <pc:spChg chg="mod">
          <ac:chgData name="Sue Evans" userId="0ddcd6e4-1faa-45a0-b80c-15fcbfc1c4a2" providerId="ADAL" clId="{AC9F5BB4-3C56-4EAE-A20A-763C39A94A02}" dt="2022-01-11T08:46:44.140" v="876" actId="20577"/>
          <ac:spMkLst>
            <pc:docMk/>
            <pc:sldMk cId="3198006571" sldId="672"/>
            <ac:spMk id="22" creationId="{39B2C30E-FC54-4ECF-BB12-C6337B1A4561}"/>
          </ac:spMkLst>
        </pc:spChg>
        <pc:spChg chg="mod">
          <ac:chgData name="Sue Evans" userId="0ddcd6e4-1faa-45a0-b80c-15fcbfc1c4a2" providerId="ADAL" clId="{AC9F5BB4-3C56-4EAE-A20A-763C39A94A02}" dt="2022-01-11T08:47:11.054" v="888" actId="20577"/>
          <ac:spMkLst>
            <pc:docMk/>
            <pc:sldMk cId="3198006571" sldId="672"/>
            <ac:spMk id="24" creationId="{09B48E7B-44DE-40F7-8D13-E985EA6BB8CD}"/>
          </ac:spMkLst>
        </pc:spChg>
        <pc:spChg chg="mod">
          <ac:chgData name="Sue Evans" userId="0ddcd6e4-1faa-45a0-b80c-15fcbfc1c4a2" providerId="ADAL" clId="{AC9F5BB4-3C56-4EAE-A20A-763C39A94A02}" dt="2022-01-11T08:46:13.048" v="865" actId="20577"/>
          <ac:spMkLst>
            <pc:docMk/>
            <pc:sldMk cId="3198006571" sldId="672"/>
            <ac:spMk id="28" creationId="{FA2C8DD1-D10D-4787-803E-73E84AF7717A}"/>
          </ac:spMkLst>
        </pc:spChg>
        <pc:spChg chg="mod">
          <ac:chgData name="Sue Evans" userId="0ddcd6e4-1faa-45a0-b80c-15fcbfc1c4a2" providerId="ADAL" clId="{AC9F5BB4-3C56-4EAE-A20A-763C39A94A02}" dt="2022-01-11T08:46:17.623" v="867" actId="20577"/>
          <ac:spMkLst>
            <pc:docMk/>
            <pc:sldMk cId="3198006571" sldId="672"/>
            <ac:spMk id="30" creationId="{943FFB9D-EC8F-4B2F-8458-4A7471F59BD1}"/>
          </ac:spMkLst>
        </pc:spChg>
        <pc:spChg chg="mod">
          <ac:chgData name="Sue Evans" userId="0ddcd6e4-1faa-45a0-b80c-15fcbfc1c4a2" providerId="ADAL" clId="{AC9F5BB4-3C56-4EAE-A20A-763C39A94A02}" dt="2022-01-11T08:47:37.085" v="903" actId="1038"/>
          <ac:spMkLst>
            <pc:docMk/>
            <pc:sldMk cId="3198006571" sldId="672"/>
            <ac:spMk id="37" creationId="{2E10F3F0-B4A5-4AE0-9642-A96824BEE17A}"/>
          </ac:spMkLst>
        </pc:spChg>
        <pc:spChg chg="mod">
          <ac:chgData name="Sue Evans" userId="0ddcd6e4-1faa-45a0-b80c-15fcbfc1c4a2" providerId="ADAL" clId="{AC9F5BB4-3C56-4EAE-A20A-763C39A94A02}" dt="2022-01-11T08:47:22.457" v="894" actId="20577"/>
          <ac:spMkLst>
            <pc:docMk/>
            <pc:sldMk cId="3198006571" sldId="672"/>
            <ac:spMk id="39" creationId="{0DB64356-BFB6-4DAE-8509-8903455C909E}"/>
          </ac:spMkLst>
        </pc:spChg>
        <pc:graphicFrameChg chg="modGraphic">
          <ac:chgData name="Sue Evans" userId="0ddcd6e4-1faa-45a0-b80c-15fcbfc1c4a2" providerId="ADAL" clId="{AC9F5BB4-3C56-4EAE-A20A-763C39A94A02}" dt="2022-01-11T08:46:41.415" v="874" actId="20577"/>
          <ac:graphicFrameMkLst>
            <pc:docMk/>
            <pc:sldMk cId="3198006571" sldId="672"/>
            <ac:graphicFrameMk id="17" creationId="{C8508AF6-BAC5-427A-A1B1-B97B547EC706}"/>
          </ac:graphicFrameMkLst>
        </pc:graphicFrameChg>
        <pc:graphicFrameChg chg="modGraphic">
          <ac:chgData name="Sue Evans" userId="0ddcd6e4-1faa-45a0-b80c-15fcbfc1c4a2" providerId="ADAL" clId="{AC9F5BB4-3C56-4EAE-A20A-763C39A94A02}" dt="2022-01-11T08:45:50.186" v="851" actId="20577"/>
          <ac:graphicFrameMkLst>
            <pc:docMk/>
            <pc:sldMk cId="3198006571" sldId="672"/>
            <ac:graphicFrameMk id="18" creationId="{630069FC-52E2-4E06-8E9B-2BDCA75F5979}"/>
          </ac:graphicFrameMkLst>
        </pc:graphicFrameChg>
        <pc:graphicFrameChg chg="modGraphic">
          <ac:chgData name="Sue Evans" userId="0ddcd6e4-1faa-45a0-b80c-15fcbfc1c4a2" providerId="ADAL" clId="{AC9F5BB4-3C56-4EAE-A20A-763C39A94A02}" dt="2022-01-11T08:46:58.488" v="880" actId="20577"/>
          <ac:graphicFrameMkLst>
            <pc:docMk/>
            <pc:sldMk cId="3198006571" sldId="672"/>
            <ac:graphicFrameMk id="20" creationId="{053E3E66-8D50-44EE-B5C7-8AFD7B5CA280}"/>
          </ac:graphicFrameMkLst>
        </pc:graphicFrameChg>
        <pc:graphicFrameChg chg="modGraphic">
          <ac:chgData name="Sue Evans" userId="0ddcd6e4-1faa-45a0-b80c-15fcbfc1c4a2" providerId="ADAL" clId="{AC9F5BB4-3C56-4EAE-A20A-763C39A94A02}" dt="2022-01-11T08:47:13.199" v="890" actId="20577"/>
          <ac:graphicFrameMkLst>
            <pc:docMk/>
            <pc:sldMk cId="3198006571" sldId="672"/>
            <ac:graphicFrameMk id="23" creationId="{63765F10-95BD-40CC-9E21-AB26E7C36EE8}"/>
          </ac:graphicFrameMkLst>
        </pc:graphicFrameChg>
        <pc:graphicFrameChg chg="modGraphic">
          <ac:chgData name="Sue Evans" userId="0ddcd6e4-1faa-45a0-b80c-15fcbfc1c4a2" providerId="ADAL" clId="{AC9F5BB4-3C56-4EAE-A20A-763C39A94A02}" dt="2022-01-11T08:45:36.316" v="839" actId="20577"/>
          <ac:graphicFrameMkLst>
            <pc:docMk/>
            <pc:sldMk cId="3198006571" sldId="672"/>
            <ac:graphicFrameMk id="27" creationId="{D82280A2-555D-4270-8EBF-3BBDCFCC87FA}"/>
          </ac:graphicFrameMkLst>
        </pc:graphicFrameChg>
        <pc:graphicFrameChg chg="modGraphic">
          <ac:chgData name="Sue Evans" userId="0ddcd6e4-1faa-45a0-b80c-15fcbfc1c4a2" providerId="ADAL" clId="{AC9F5BB4-3C56-4EAE-A20A-763C39A94A02}" dt="2022-01-11T08:45:39.247" v="842" actId="20577"/>
          <ac:graphicFrameMkLst>
            <pc:docMk/>
            <pc:sldMk cId="3198006571" sldId="672"/>
            <ac:graphicFrameMk id="29" creationId="{778B49FB-F3DF-4FA6-ADE8-33F397344D72}"/>
          </ac:graphicFrameMkLst>
        </pc:graphicFrameChg>
        <pc:graphicFrameChg chg="modGraphic">
          <ac:chgData name="Sue Evans" userId="0ddcd6e4-1faa-45a0-b80c-15fcbfc1c4a2" providerId="ADAL" clId="{AC9F5BB4-3C56-4EAE-A20A-763C39A94A02}" dt="2022-01-11T08:46:33.004" v="870" actId="20577"/>
          <ac:graphicFrameMkLst>
            <pc:docMk/>
            <pc:sldMk cId="3198006571" sldId="672"/>
            <ac:graphicFrameMk id="31" creationId="{E1301E17-D7C3-4CA5-873E-B49350484722}"/>
          </ac:graphicFrameMkLst>
        </pc:graphicFrameChg>
        <pc:graphicFrameChg chg="modGraphic">
          <ac:chgData name="Sue Evans" userId="0ddcd6e4-1faa-45a0-b80c-15fcbfc1c4a2" providerId="ADAL" clId="{AC9F5BB4-3C56-4EAE-A20A-763C39A94A02}" dt="2022-01-11T08:46:03.261" v="863" actId="20577"/>
          <ac:graphicFrameMkLst>
            <pc:docMk/>
            <pc:sldMk cId="3198006571" sldId="672"/>
            <ac:graphicFrameMk id="36" creationId="{518FF8B1-290D-4729-AE81-30EA99E789E9}"/>
          </ac:graphicFrameMkLst>
        </pc:graphicFrameChg>
        <pc:graphicFrameChg chg="modGraphic">
          <ac:chgData name="Sue Evans" userId="0ddcd6e4-1faa-45a0-b80c-15fcbfc1c4a2" providerId="ADAL" clId="{AC9F5BB4-3C56-4EAE-A20A-763C39A94A02}" dt="2022-01-11T08:47:20.683" v="892" actId="20577"/>
          <ac:graphicFrameMkLst>
            <pc:docMk/>
            <pc:sldMk cId="3198006571" sldId="672"/>
            <ac:graphicFrameMk id="38" creationId="{5BCFEEE6-62B6-4777-8079-4BE88783F72C}"/>
          </ac:graphicFrameMkLst>
        </pc:graphicFrameChg>
      </pc:sldChg>
      <pc:sldChg chg="del">
        <pc:chgData name="Sue Evans" userId="0ddcd6e4-1faa-45a0-b80c-15fcbfc1c4a2" providerId="ADAL" clId="{AC9F5BB4-3C56-4EAE-A20A-763C39A94A02}" dt="2022-01-11T08:03:51.764" v="73" actId="47"/>
        <pc:sldMkLst>
          <pc:docMk/>
          <pc:sldMk cId="4171159721" sldId="675"/>
        </pc:sldMkLst>
      </pc:sldChg>
      <pc:sldChg chg="modSp mod">
        <pc:chgData name="Sue Evans" userId="0ddcd6e4-1faa-45a0-b80c-15fcbfc1c4a2" providerId="ADAL" clId="{AC9F5BB4-3C56-4EAE-A20A-763C39A94A02}" dt="2022-01-11T08:02:14.888" v="25" actId="20577"/>
        <pc:sldMkLst>
          <pc:docMk/>
          <pc:sldMk cId="1353562354" sldId="713"/>
        </pc:sldMkLst>
        <pc:spChg chg="mod">
          <ac:chgData name="Sue Evans" userId="0ddcd6e4-1faa-45a0-b80c-15fcbfc1c4a2" providerId="ADAL" clId="{AC9F5BB4-3C56-4EAE-A20A-763C39A94A02}" dt="2022-01-11T08:02:14.888" v="25" actId="20577"/>
          <ac:spMkLst>
            <pc:docMk/>
            <pc:sldMk cId="1353562354" sldId="713"/>
            <ac:spMk id="6" creationId="{6AEE7E46-2547-4A70-8EF7-B7AEDCDD07AC}"/>
          </ac:spMkLst>
        </pc:spChg>
      </pc:sldChg>
      <pc:sldChg chg="del">
        <pc:chgData name="Sue Evans" userId="0ddcd6e4-1faa-45a0-b80c-15fcbfc1c4a2" providerId="ADAL" clId="{AC9F5BB4-3C56-4EAE-A20A-763C39A94A02}" dt="2022-01-11T08:03:14.908" v="51" actId="47"/>
        <pc:sldMkLst>
          <pc:docMk/>
          <pc:sldMk cId="3193910506" sldId="721"/>
        </pc:sldMkLst>
      </pc:sldChg>
      <pc:sldChg chg="del">
        <pc:chgData name="Sue Evans" userId="0ddcd6e4-1faa-45a0-b80c-15fcbfc1c4a2" providerId="ADAL" clId="{AC9F5BB4-3C56-4EAE-A20A-763C39A94A02}" dt="2022-01-11T08:03:16.601" v="54" actId="47"/>
        <pc:sldMkLst>
          <pc:docMk/>
          <pc:sldMk cId="2061656840" sldId="722"/>
        </pc:sldMkLst>
      </pc:sldChg>
      <pc:sldChg chg="del">
        <pc:chgData name="Sue Evans" userId="0ddcd6e4-1faa-45a0-b80c-15fcbfc1c4a2" providerId="ADAL" clId="{AC9F5BB4-3C56-4EAE-A20A-763C39A94A02}" dt="2022-01-11T08:03:15.976" v="53" actId="47"/>
        <pc:sldMkLst>
          <pc:docMk/>
          <pc:sldMk cId="2853211588" sldId="723"/>
        </pc:sldMkLst>
      </pc:sldChg>
      <pc:sldChg chg="del">
        <pc:chgData name="Sue Evans" userId="0ddcd6e4-1faa-45a0-b80c-15fcbfc1c4a2" providerId="ADAL" clId="{AC9F5BB4-3C56-4EAE-A20A-763C39A94A02}" dt="2022-01-11T08:03:17.678" v="56" actId="47"/>
        <pc:sldMkLst>
          <pc:docMk/>
          <pc:sldMk cId="274511067" sldId="724"/>
        </pc:sldMkLst>
      </pc:sldChg>
      <pc:sldChg chg="del">
        <pc:chgData name="Sue Evans" userId="0ddcd6e4-1faa-45a0-b80c-15fcbfc1c4a2" providerId="ADAL" clId="{AC9F5BB4-3C56-4EAE-A20A-763C39A94A02}" dt="2022-01-11T08:03:17.219" v="55" actId="47"/>
        <pc:sldMkLst>
          <pc:docMk/>
          <pc:sldMk cId="2115757978" sldId="725"/>
        </pc:sldMkLst>
      </pc:sldChg>
      <pc:sldChg chg="del">
        <pc:chgData name="Sue Evans" userId="0ddcd6e4-1faa-45a0-b80c-15fcbfc1c4a2" providerId="ADAL" clId="{AC9F5BB4-3C56-4EAE-A20A-763C39A94A02}" dt="2022-01-11T08:03:18.279" v="57" actId="47"/>
        <pc:sldMkLst>
          <pc:docMk/>
          <pc:sldMk cId="4252829479" sldId="726"/>
        </pc:sldMkLst>
      </pc:sldChg>
      <pc:sldChg chg="del">
        <pc:chgData name="Sue Evans" userId="0ddcd6e4-1faa-45a0-b80c-15fcbfc1c4a2" providerId="ADAL" clId="{AC9F5BB4-3C56-4EAE-A20A-763C39A94A02}" dt="2022-01-11T08:03:19.225" v="58" actId="47"/>
        <pc:sldMkLst>
          <pc:docMk/>
          <pc:sldMk cId="2941560924" sldId="727"/>
        </pc:sldMkLst>
      </pc:sldChg>
      <pc:sldChg chg="del">
        <pc:chgData name="Sue Evans" userId="0ddcd6e4-1faa-45a0-b80c-15fcbfc1c4a2" providerId="ADAL" clId="{AC9F5BB4-3C56-4EAE-A20A-763C39A94A02}" dt="2022-01-11T08:03:19.794" v="59" actId="47"/>
        <pc:sldMkLst>
          <pc:docMk/>
          <pc:sldMk cId="2059155467" sldId="728"/>
        </pc:sldMkLst>
      </pc:sldChg>
      <pc:sldChg chg="del">
        <pc:chgData name="Sue Evans" userId="0ddcd6e4-1faa-45a0-b80c-15fcbfc1c4a2" providerId="ADAL" clId="{AC9F5BB4-3C56-4EAE-A20A-763C39A94A02}" dt="2022-01-11T08:03:14.009" v="50" actId="47"/>
        <pc:sldMkLst>
          <pc:docMk/>
          <pc:sldMk cId="771901833" sldId="729"/>
        </pc:sldMkLst>
      </pc:sldChg>
      <pc:sldChg chg="del">
        <pc:chgData name="Sue Evans" userId="0ddcd6e4-1faa-45a0-b80c-15fcbfc1c4a2" providerId="ADAL" clId="{AC9F5BB4-3C56-4EAE-A20A-763C39A94A02}" dt="2022-01-11T08:03:20.463" v="60" actId="47"/>
        <pc:sldMkLst>
          <pc:docMk/>
          <pc:sldMk cId="3777601851" sldId="730"/>
        </pc:sldMkLst>
      </pc:sldChg>
      <pc:sldChg chg="del">
        <pc:chgData name="Sue Evans" userId="0ddcd6e4-1faa-45a0-b80c-15fcbfc1c4a2" providerId="ADAL" clId="{AC9F5BB4-3C56-4EAE-A20A-763C39A94A02}" dt="2022-01-11T08:03:23.947" v="65" actId="47"/>
        <pc:sldMkLst>
          <pc:docMk/>
          <pc:sldMk cId="1506032052" sldId="731"/>
        </pc:sldMkLst>
      </pc:sldChg>
      <pc:sldChg chg="del">
        <pc:chgData name="Sue Evans" userId="0ddcd6e4-1faa-45a0-b80c-15fcbfc1c4a2" providerId="ADAL" clId="{AC9F5BB4-3C56-4EAE-A20A-763C39A94A02}" dt="2022-01-11T08:03:25.279" v="67" actId="47"/>
        <pc:sldMkLst>
          <pc:docMk/>
          <pc:sldMk cId="2870943990" sldId="732"/>
        </pc:sldMkLst>
      </pc:sldChg>
      <pc:sldChg chg="del">
        <pc:chgData name="Sue Evans" userId="0ddcd6e4-1faa-45a0-b80c-15fcbfc1c4a2" providerId="ADAL" clId="{AC9F5BB4-3C56-4EAE-A20A-763C39A94A02}" dt="2022-01-11T08:03:21.102" v="61" actId="47"/>
        <pc:sldMkLst>
          <pc:docMk/>
          <pc:sldMk cId="4086085725" sldId="733"/>
        </pc:sldMkLst>
      </pc:sldChg>
      <pc:sldChg chg="del">
        <pc:chgData name="Sue Evans" userId="0ddcd6e4-1faa-45a0-b80c-15fcbfc1c4a2" providerId="ADAL" clId="{AC9F5BB4-3C56-4EAE-A20A-763C39A94A02}" dt="2022-01-11T08:03:24.639" v="66" actId="47"/>
        <pc:sldMkLst>
          <pc:docMk/>
          <pc:sldMk cId="413360718" sldId="734"/>
        </pc:sldMkLst>
      </pc:sldChg>
      <pc:sldChg chg="del">
        <pc:chgData name="Sue Evans" userId="0ddcd6e4-1faa-45a0-b80c-15fcbfc1c4a2" providerId="ADAL" clId="{AC9F5BB4-3C56-4EAE-A20A-763C39A94A02}" dt="2022-01-11T08:03:21.926" v="62" actId="47"/>
        <pc:sldMkLst>
          <pc:docMk/>
          <pc:sldMk cId="3015497917" sldId="735"/>
        </pc:sldMkLst>
      </pc:sldChg>
      <pc:sldChg chg="del">
        <pc:chgData name="Sue Evans" userId="0ddcd6e4-1faa-45a0-b80c-15fcbfc1c4a2" providerId="ADAL" clId="{AC9F5BB4-3C56-4EAE-A20A-763C39A94A02}" dt="2022-01-11T08:03:15.460" v="52" actId="47"/>
        <pc:sldMkLst>
          <pc:docMk/>
          <pc:sldMk cId="672061501" sldId="736"/>
        </pc:sldMkLst>
      </pc:sldChg>
      <pc:sldChg chg="del">
        <pc:chgData name="Sue Evans" userId="0ddcd6e4-1faa-45a0-b80c-15fcbfc1c4a2" providerId="ADAL" clId="{AC9F5BB4-3C56-4EAE-A20A-763C39A94A02}" dt="2022-01-11T08:03:23.223" v="64" actId="47"/>
        <pc:sldMkLst>
          <pc:docMk/>
          <pc:sldMk cId="3343870635" sldId="737"/>
        </pc:sldMkLst>
      </pc:sldChg>
      <pc:sldChg chg="del">
        <pc:chgData name="Sue Evans" userId="0ddcd6e4-1faa-45a0-b80c-15fcbfc1c4a2" providerId="ADAL" clId="{AC9F5BB4-3C56-4EAE-A20A-763C39A94A02}" dt="2022-01-11T08:03:22.562" v="63" actId="47"/>
        <pc:sldMkLst>
          <pc:docMk/>
          <pc:sldMk cId="4216462108" sldId="738"/>
        </pc:sldMkLst>
      </pc:sldChg>
      <pc:sldChg chg="addSp delSp modSp mod">
        <pc:chgData name="Sue Evans" userId="0ddcd6e4-1faa-45a0-b80c-15fcbfc1c4a2" providerId="ADAL" clId="{AC9F5BB4-3C56-4EAE-A20A-763C39A94A02}" dt="2022-01-11T08:19:04.399" v="362"/>
        <pc:sldMkLst>
          <pc:docMk/>
          <pc:sldMk cId="1955655678" sldId="861"/>
        </pc:sldMkLst>
        <pc:spChg chg="mod">
          <ac:chgData name="Sue Evans" userId="0ddcd6e4-1faa-45a0-b80c-15fcbfc1c4a2" providerId="ADAL" clId="{AC9F5BB4-3C56-4EAE-A20A-763C39A94A02}" dt="2022-01-11T08:10:54.730" v="181" actId="20577"/>
          <ac:spMkLst>
            <pc:docMk/>
            <pc:sldMk cId="1955655678" sldId="861"/>
            <ac:spMk id="5" creationId="{97D6B6BA-A1E8-459E-A245-E97C3AFBF6E8}"/>
          </ac:spMkLst>
        </pc:spChg>
        <pc:picChg chg="add mod">
          <ac:chgData name="Sue Evans" userId="0ddcd6e4-1faa-45a0-b80c-15fcbfc1c4a2" providerId="ADAL" clId="{AC9F5BB4-3C56-4EAE-A20A-763C39A94A02}" dt="2022-01-11T08:19:04.399" v="362"/>
          <ac:picMkLst>
            <pc:docMk/>
            <pc:sldMk cId="1955655678" sldId="861"/>
            <ac:picMk id="7" creationId="{62DABD65-25A9-4289-AADC-4EA270F8669F}"/>
          </ac:picMkLst>
        </pc:picChg>
        <pc:picChg chg="del">
          <ac:chgData name="Sue Evans" userId="0ddcd6e4-1faa-45a0-b80c-15fcbfc1c4a2" providerId="ADAL" clId="{AC9F5BB4-3C56-4EAE-A20A-763C39A94A02}" dt="2022-01-11T08:18:52.134" v="361" actId="478"/>
          <ac:picMkLst>
            <pc:docMk/>
            <pc:sldMk cId="1955655678" sldId="861"/>
            <ac:picMk id="8" creationId="{9DD70D16-F156-4685-B448-4DFE394106EE}"/>
          </ac:picMkLst>
        </pc:picChg>
      </pc:sldChg>
      <pc:sldChg chg="addSp delSp modSp mod">
        <pc:chgData name="Sue Evans" userId="0ddcd6e4-1faa-45a0-b80c-15fcbfc1c4a2" providerId="ADAL" clId="{AC9F5BB4-3C56-4EAE-A20A-763C39A94A02}" dt="2022-01-11T08:19:08.935" v="363"/>
        <pc:sldMkLst>
          <pc:docMk/>
          <pc:sldMk cId="444519396" sldId="874"/>
        </pc:sldMkLst>
        <pc:spChg chg="mod">
          <ac:chgData name="Sue Evans" userId="0ddcd6e4-1faa-45a0-b80c-15fcbfc1c4a2" providerId="ADAL" clId="{AC9F5BB4-3C56-4EAE-A20A-763C39A94A02}" dt="2022-01-11T08:18:22.903" v="350" actId="20577"/>
          <ac:spMkLst>
            <pc:docMk/>
            <pc:sldMk cId="444519396" sldId="874"/>
            <ac:spMk id="6" creationId="{B26FA77F-91D4-4D5D-924F-E49634809E87}"/>
          </ac:spMkLst>
        </pc:spChg>
        <pc:picChg chg="add mod">
          <ac:chgData name="Sue Evans" userId="0ddcd6e4-1faa-45a0-b80c-15fcbfc1c4a2" providerId="ADAL" clId="{AC9F5BB4-3C56-4EAE-A20A-763C39A94A02}" dt="2022-01-11T08:19:08.935" v="363"/>
          <ac:picMkLst>
            <pc:docMk/>
            <pc:sldMk cId="444519396" sldId="874"/>
            <ac:picMk id="7" creationId="{DF2196F1-A777-461E-BB4C-9291821E63C3}"/>
          </ac:picMkLst>
        </pc:picChg>
        <pc:picChg chg="del">
          <ac:chgData name="Sue Evans" userId="0ddcd6e4-1faa-45a0-b80c-15fcbfc1c4a2" providerId="ADAL" clId="{AC9F5BB4-3C56-4EAE-A20A-763C39A94A02}" dt="2022-01-11T08:18:48.569" v="360" actId="478"/>
          <ac:picMkLst>
            <pc:docMk/>
            <pc:sldMk cId="444519396" sldId="874"/>
            <ac:picMk id="8" creationId="{9DD70D16-F156-4685-B448-4DFE394106EE}"/>
          </ac:picMkLst>
        </pc:picChg>
      </pc:sldChg>
      <pc:sldChg chg="delSp modSp del mod">
        <pc:chgData name="Sue Evans" userId="0ddcd6e4-1faa-45a0-b80c-15fcbfc1c4a2" providerId="ADAL" clId="{AC9F5BB4-3C56-4EAE-A20A-763C39A94A02}" dt="2022-01-11T08:03:50.360" v="72" actId="47"/>
        <pc:sldMkLst>
          <pc:docMk/>
          <pc:sldMk cId="3504585730" sldId="882"/>
        </pc:sldMkLst>
        <pc:spChg chg="del mod">
          <ac:chgData name="Sue Evans" userId="0ddcd6e4-1faa-45a0-b80c-15fcbfc1c4a2" providerId="ADAL" clId="{AC9F5BB4-3C56-4EAE-A20A-763C39A94A02}" dt="2022-01-11T08:03:36.817" v="69" actId="21"/>
          <ac:spMkLst>
            <pc:docMk/>
            <pc:sldMk cId="3504585730" sldId="882"/>
            <ac:spMk id="5" creationId="{97D6B6BA-A1E8-459E-A245-E97C3AFBF6E8}"/>
          </ac:spMkLst>
        </pc:spChg>
      </pc:sldChg>
      <pc:sldChg chg="addSp delSp modSp mod">
        <pc:chgData name="Sue Evans" userId="0ddcd6e4-1faa-45a0-b80c-15fcbfc1c4a2" providerId="ADAL" clId="{AC9F5BB4-3C56-4EAE-A20A-763C39A94A02}" dt="2022-01-11T08:33:07.925" v="540" actId="1076"/>
        <pc:sldMkLst>
          <pc:docMk/>
          <pc:sldMk cId="17412750" sldId="894"/>
        </pc:sldMkLst>
        <pc:spChg chg="mod">
          <ac:chgData name="Sue Evans" userId="0ddcd6e4-1faa-45a0-b80c-15fcbfc1c4a2" providerId="ADAL" clId="{AC9F5BB4-3C56-4EAE-A20A-763C39A94A02}" dt="2022-01-11T08:32:50.939" v="534" actId="20577"/>
          <ac:spMkLst>
            <pc:docMk/>
            <pc:sldMk cId="17412750" sldId="894"/>
            <ac:spMk id="21" creationId="{887120AB-533F-4369-9CCA-ED52214146B9}"/>
          </ac:spMkLst>
        </pc:spChg>
        <pc:spChg chg="mod">
          <ac:chgData name="Sue Evans" userId="0ddcd6e4-1faa-45a0-b80c-15fcbfc1c4a2" providerId="ADAL" clId="{AC9F5BB4-3C56-4EAE-A20A-763C39A94A02}" dt="2022-01-11T08:32:33.815" v="522" actId="20577"/>
          <ac:spMkLst>
            <pc:docMk/>
            <pc:sldMk cId="17412750" sldId="894"/>
            <ac:spMk id="24" creationId="{9194259B-9EBC-498E-BB53-AF3F211598FC}"/>
          </ac:spMkLst>
        </pc:spChg>
        <pc:spChg chg="mod">
          <ac:chgData name="Sue Evans" userId="0ddcd6e4-1faa-45a0-b80c-15fcbfc1c4a2" providerId="ADAL" clId="{AC9F5BB4-3C56-4EAE-A20A-763C39A94A02}" dt="2022-01-11T08:31:54.181" v="494" actId="1076"/>
          <ac:spMkLst>
            <pc:docMk/>
            <pc:sldMk cId="17412750" sldId="894"/>
            <ac:spMk id="25" creationId="{C55C6745-0FD7-4BB0-B64C-28400627A818}"/>
          </ac:spMkLst>
        </pc:spChg>
        <pc:spChg chg="add mod">
          <ac:chgData name="Sue Evans" userId="0ddcd6e4-1faa-45a0-b80c-15fcbfc1c4a2" providerId="ADAL" clId="{AC9F5BB4-3C56-4EAE-A20A-763C39A94A02}" dt="2022-01-11T08:32:07.344" v="500" actId="1076"/>
          <ac:spMkLst>
            <pc:docMk/>
            <pc:sldMk cId="17412750" sldId="894"/>
            <ac:spMk id="28" creationId="{D33E809D-0D7A-44D3-85DD-9E1E77527E26}"/>
          </ac:spMkLst>
        </pc:spChg>
        <pc:spChg chg="add mod">
          <ac:chgData name="Sue Evans" userId="0ddcd6e4-1faa-45a0-b80c-15fcbfc1c4a2" providerId="ADAL" clId="{AC9F5BB4-3C56-4EAE-A20A-763C39A94A02}" dt="2022-01-11T08:32:14.505" v="508" actId="1038"/>
          <ac:spMkLst>
            <pc:docMk/>
            <pc:sldMk cId="17412750" sldId="894"/>
            <ac:spMk id="29" creationId="{B5E85BEB-53A7-4360-9E15-43FBD4414D04}"/>
          </ac:spMkLst>
        </pc:spChg>
        <pc:spChg chg="mod">
          <ac:chgData name="Sue Evans" userId="0ddcd6e4-1faa-45a0-b80c-15fcbfc1c4a2" providerId="ADAL" clId="{AC9F5BB4-3C56-4EAE-A20A-763C39A94A02}" dt="2022-01-11T08:32:47.896" v="532" actId="20577"/>
          <ac:spMkLst>
            <pc:docMk/>
            <pc:sldMk cId="17412750" sldId="894"/>
            <ac:spMk id="32" creationId="{7F9DBC29-735D-47FA-A869-851CF3435274}"/>
          </ac:spMkLst>
        </pc:spChg>
        <pc:spChg chg="mod">
          <ac:chgData name="Sue Evans" userId="0ddcd6e4-1faa-45a0-b80c-15fcbfc1c4a2" providerId="ADAL" clId="{AC9F5BB4-3C56-4EAE-A20A-763C39A94A02}" dt="2022-01-11T08:32:41.127" v="528" actId="20577"/>
          <ac:spMkLst>
            <pc:docMk/>
            <pc:sldMk cId="17412750" sldId="894"/>
            <ac:spMk id="33" creationId="{E3115CA8-CC22-47CB-9E83-F08E90D35E21}"/>
          </ac:spMkLst>
        </pc:spChg>
        <pc:spChg chg="mod">
          <ac:chgData name="Sue Evans" userId="0ddcd6e4-1faa-45a0-b80c-15fcbfc1c4a2" providerId="ADAL" clId="{AC9F5BB4-3C56-4EAE-A20A-763C39A94A02}" dt="2022-01-11T08:32:44.360" v="530" actId="20577"/>
          <ac:spMkLst>
            <pc:docMk/>
            <pc:sldMk cId="17412750" sldId="894"/>
            <ac:spMk id="35" creationId="{71710313-8276-473D-BB13-A9F8A4ACB44B}"/>
          </ac:spMkLst>
        </pc:spChg>
        <pc:spChg chg="del">
          <ac:chgData name="Sue Evans" userId="0ddcd6e4-1faa-45a0-b80c-15fcbfc1c4a2" providerId="ADAL" clId="{AC9F5BB4-3C56-4EAE-A20A-763C39A94A02}" dt="2022-01-11T08:31:56.280" v="495" actId="478"/>
          <ac:spMkLst>
            <pc:docMk/>
            <pc:sldMk cId="17412750" sldId="894"/>
            <ac:spMk id="37" creationId="{83FB8BF6-F665-4CE4-B8ED-1BC8AE3EA8F3}"/>
          </ac:spMkLst>
        </pc:spChg>
        <pc:spChg chg="del">
          <ac:chgData name="Sue Evans" userId="0ddcd6e4-1faa-45a0-b80c-15fcbfc1c4a2" providerId="ADAL" clId="{AC9F5BB4-3C56-4EAE-A20A-763C39A94A02}" dt="2022-01-11T08:31:57.831" v="496" actId="478"/>
          <ac:spMkLst>
            <pc:docMk/>
            <pc:sldMk cId="17412750" sldId="894"/>
            <ac:spMk id="38" creationId="{F01F170A-B4DB-405D-98EE-3CECEC10B7F0}"/>
          </ac:spMkLst>
        </pc:spChg>
        <pc:spChg chg="del">
          <ac:chgData name="Sue Evans" userId="0ddcd6e4-1faa-45a0-b80c-15fcbfc1c4a2" providerId="ADAL" clId="{AC9F5BB4-3C56-4EAE-A20A-763C39A94A02}" dt="2022-01-11T08:31:59.400" v="497" actId="478"/>
          <ac:spMkLst>
            <pc:docMk/>
            <pc:sldMk cId="17412750" sldId="894"/>
            <ac:spMk id="39" creationId="{787AC74E-E4D4-4685-AE84-0393C917CA82}"/>
          </ac:spMkLst>
        </pc:spChg>
        <pc:spChg chg="add mod">
          <ac:chgData name="Sue Evans" userId="0ddcd6e4-1faa-45a0-b80c-15fcbfc1c4a2" providerId="ADAL" clId="{AC9F5BB4-3C56-4EAE-A20A-763C39A94A02}" dt="2022-01-11T08:32:21.918" v="515" actId="1037"/>
          <ac:spMkLst>
            <pc:docMk/>
            <pc:sldMk cId="17412750" sldId="894"/>
            <ac:spMk id="40" creationId="{3D5BAD3E-D027-4090-85FE-2E2FF2674028}"/>
          </ac:spMkLst>
        </pc:spChg>
        <pc:spChg chg="mod">
          <ac:chgData name="Sue Evans" userId="0ddcd6e4-1faa-45a0-b80c-15fcbfc1c4a2" providerId="ADAL" clId="{AC9F5BB4-3C56-4EAE-A20A-763C39A94A02}" dt="2022-01-11T08:32:56.519" v="537" actId="1037"/>
          <ac:spMkLst>
            <pc:docMk/>
            <pc:sldMk cId="17412750" sldId="894"/>
            <ac:spMk id="41" creationId="{6C515B62-5F6E-487A-96EB-0986063D020B}"/>
          </ac:spMkLst>
        </pc:spChg>
        <pc:spChg chg="mod">
          <ac:chgData name="Sue Evans" userId="0ddcd6e4-1faa-45a0-b80c-15fcbfc1c4a2" providerId="ADAL" clId="{AC9F5BB4-3C56-4EAE-A20A-763C39A94A02}" dt="2022-01-11T08:32:59.286" v="538" actId="1076"/>
          <ac:spMkLst>
            <pc:docMk/>
            <pc:sldMk cId="17412750" sldId="894"/>
            <ac:spMk id="42" creationId="{A56CABB1-E124-424C-80F8-9491E2E13AFA}"/>
          </ac:spMkLst>
        </pc:spChg>
        <pc:spChg chg="mod">
          <ac:chgData name="Sue Evans" userId="0ddcd6e4-1faa-45a0-b80c-15fcbfc1c4a2" providerId="ADAL" clId="{AC9F5BB4-3C56-4EAE-A20A-763C39A94A02}" dt="2022-01-11T08:33:02.535" v="539" actId="1076"/>
          <ac:spMkLst>
            <pc:docMk/>
            <pc:sldMk cId="17412750" sldId="894"/>
            <ac:spMk id="43" creationId="{BC3EFE8B-6314-42E7-8AE7-73233837DAA7}"/>
          </ac:spMkLst>
        </pc:spChg>
        <pc:spChg chg="mod">
          <ac:chgData name="Sue Evans" userId="0ddcd6e4-1faa-45a0-b80c-15fcbfc1c4a2" providerId="ADAL" clId="{AC9F5BB4-3C56-4EAE-A20A-763C39A94A02}" dt="2022-01-11T08:33:07.925" v="540" actId="1076"/>
          <ac:spMkLst>
            <pc:docMk/>
            <pc:sldMk cId="17412750" sldId="894"/>
            <ac:spMk id="44" creationId="{3F44A9A2-37D0-42F9-8B0C-FA358E55E970}"/>
          </ac:spMkLst>
        </pc:spChg>
      </pc:sldChg>
      <pc:sldChg chg="addSp delSp modSp mod">
        <pc:chgData name="Sue Evans" userId="0ddcd6e4-1faa-45a0-b80c-15fcbfc1c4a2" providerId="ADAL" clId="{AC9F5BB4-3C56-4EAE-A20A-763C39A94A02}" dt="2022-01-11T08:31:45.975" v="489" actId="20577"/>
        <pc:sldMkLst>
          <pc:docMk/>
          <pc:sldMk cId="1701351560" sldId="1647"/>
        </pc:sldMkLst>
        <pc:spChg chg="mod">
          <ac:chgData name="Sue Evans" userId="0ddcd6e4-1faa-45a0-b80c-15fcbfc1c4a2" providerId="ADAL" clId="{AC9F5BB4-3C56-4EAE-A20A-763C39A94A02}" dt="2022-01-11T08:31:45.975" v="489" actId="20577"/>
          <ac:spMkLst>
            <pc:docMk/>
            <pc:sldMk cId="1701351560" sldId="1647"/>
            <ac:spMk id="5" creationId="{97D6B6BA-A1E8-459E-A245-E97C3AFBF6E8}"/>
          </ac:spMkLst>
        </pc:spChg>
        <pc:picChg chg="add mod">
          <ac:chgData name="Sue Evans" userId="0ddcd6e4-1faa-45a0-b80c-15fcbfc1c4a2" providerId="ADAL" clId="{AC9F5BB4-3C56-4EAE-A20A-763C39A94A02}" dt="2022-01-11T08:19:14.120" v="365"/>
          <ac:picMkLst>
            <pc:docMk/>
            <pc:sldMk cId="1701351560" sldId="1647"/>
            <ac:picMk id="7" creationId="{F6F7D314-0E52-41BE-A5C0-6A0F3D9E791A}"/>
          </ac:picMkLst>
        </pc:picChg>
        <pc:picChg chg="del">
          <ac:chgData name="Sue Evans" userId="0ddcd6e4-1faa-45a0-b80c-15fcbfc1c4a2" providerId="ADAL" clId="{AC9F5BB4-3C56-4EAE-A20A-763C39A94A02}" dt="2022-01-11T08:19:12.982" v="364" actId="478"/>
          <ac:picMkLst>
            <pc:docMk/>
            <pc:sldMk cId="1701351560" sldId="1647"/>
            <ac:picMk id="8" creationId="{9DD70D16-F156-4685-B448-4DFE394106EE}"/>
          </ac:picMkLst>
        </pc:picChg>
      </pc:sldChg>
      <pc:sldChg chg="modSp mod">
        <pc:chgData name="Sue Evans" userId="0ddcd6e4-1faa-45a0-b80c-15fcbfc1c4a2" providerId="ADAL" clId="{AC9F5BB4-3C56-4EAE-A20A-763C39A94A02}" dt="2022-01-11T08:51:30.937" v="969" actId="1036"/>
        <pc:sldMkLst>
          <pc:docMk/>
          <pc:sldMk cId="292044260" sldId="1648"/>
        </pc:sldMkLst>
        <pc:spChg chg="mod">
          <ac:chgData name="Sue Evans" userId="0ddcd6e4-1faa-45a0-b80c-15fcbfc1c4a2" providerId="ADAL" clId="{AC9F5BB4-3C56-4EAE-A20A-763C39A94A02}" dt="2022-01-11T08:37:18.777" v="688" actId="1035"/>
          <ac:spMkLst>
            <pc:docMk/>
            <pc:sldMk cId="292044260" sldId="1648"/>
            <ac:spMk id="23" creationId="{49E02205-299E-46E0-8AAE-972BEE8FEA56}"/>
          </ac:spMkLst>
        </pc:spChg>
        <pc:spChg chg="mod">
          <ac:chgData name="Sue Evans" userId="0ddcd6e4-1faa-45a0-b80c-15fcbfc1c4a2" providerId="ADAL" clId="{AC9F5BB4-3C56-4EAE-A20A-763C39A94A02}" dt="2022-01-11T08:37:18.777" v="688" actId="1035"/>
          <ac:spMkLst>
            <pc:docMk/>
            <pc:sldMk cId="292044260" sldId="1648"/>
            <ac:spMk id="29" creationId="{49C6D22D-F03B-426E-97A6-13B746219F08}"/>
          </ac:spMkLst>
        </pc:spChg>
        <pc:spChg chg="mod">
          <ac:chgData name="Sue Evans" userId="0ddcd6e4-1faa-45a0-b80c-15fcbfc1c4a2" providerId="ADAL" clId="{AC9F5BB4-3C56-4EAE-A20A-763C39A94A02}" dt="2022-01-11T08:37:18.777" v="688" actId="1035"/>
          <ac:spMkLst>
            <pc:docMk/>
            <pc:sldMk cId="292044260" sldId="1648"/>
            <ac:spMk id="30" creationId="{4C934657-D6EA-4FAA-A38C-1C8DE69FBF24}"/>
          </ac:spMkLst>
        </pc:spChg>
        <pc:spChg chg="mod">
          <ac:chgData name="Sue Evans" userId="0ddcd6e4-1faa-45a0-b80c-15fcbfc1c4a2" providerId="ADAL" clId="{AC9F5BB4-3C56-4EAE-A20A-763C39A94A02}" dt="2022-01-11T08:37:18.777" v="688" actId="1035"/>
          <ac:spMkLst>
            <pc:docMk/>
            <pc:sldMk cId="292044260" sldId="1648"/>
            <ac:spMk id="31" creationId="{B8995B22-0FA7-46B1-AA87-6257613CD591}"/>
          </ac:spMkLst>
        </pc:spChg>
        <pc:spChg chg="mod">
          <ac:chgData name="Sue Evans" userId="0ddcd6e4-1faa-45a0-b80c-15fcbfc1c4a2" providerId="ADAL" clId="{AC9F5BB4-3C56-4EAE-A20A-763C39A94A02}" dt="2022-01-11T08:51:30.937" v="969" actId="1036"/>
          <ac:spMkLst>
            <pc:docMk/>
            <pc:sldMk cId="292044260" sldId="1648"/>
            <ac:spMk id="33" creationId="{B673381D-A425-46E5-BE9B-4A06E99EDC07}"/>
          </ac:spMkLst>
        </pc:spChg>
        <pc:spChg chg="mod">
          <ac:chgData name="Sue Evans" userId="0ddcd6e4-1faa-45a0-b80c-15fcbfc1c4a2" providerId="ADAL" clId="{AC9F5BB4-3C56-4EAE-A20A-763C39A94A02}" dt="2022-01-11T08:51:30.937" v="969" actId="1036"/>
          <ac:spMkLst>
            <pc:docMk/>
            <pc:sldMk cId="292044260" sldId="1648"/>
            <ac:spMk id="34" creationId="{50AD897C-7984-43EE-8F29-982065B61B03}"/>
          </ac:spMkLst>
        </pc:spChg>
        <pc:spChg chg="mod">
          <ac:chgData name="Sue Evans" userId="0ddcd6e4-1faa-45a0-b80c-15fcbfc1c4a2" providerId="ADAL" clId="{AC9F5BB4-3C56-4EAE-A20A-763C39A94A02}" dt="2022-01-11T08:51:30.937" v="969" actId="1036"/>
          <ac:spMkLst>
            <pc:docMk/>
            <pc:sldMk cId="292044260" sldId="1648"/>
            <ac:spMk id="35" creationId="{38A46AF1-7D3D-4935-81C2-45591C1ABE25}"/>
          </ac:spMkLst>
        </pc:spChg>
        <pc:spChg chg="mod">
          <ac:chgData name="Sue Evans" userId="0ddcd6e4-1faa-45a0-b80c-15fcbfc1c4a2" providerId="ADAL" clId="{AC9F5BB4-3C56-4EAE-A20A-763C39A94A02}" dt="2022-01-11T08:51:30.937" v="969" actId="1036"/>
          <ac:spMkLst>
            <pc:docMk/>
            <pc:sldMk cId="292044260" sldId="1648"/>
            <ac:spMk id="36" creationId="{1019FFFD-7788-4DAF-8C18-CA78498C18DB}"/>
          </ac:spMkLst>
        </pc:spChg>
        <pc:grpChg chg="mod">
          <ac:chgData name="Sue Evans" userId="0ddcd6e4-1faa-45a0-b80c-15fcbfc1c4a2" providerId="ADAL" clId="{AC9F5BB4-3C56-4EAE-A20A-763C39A94A02}" dt="2022-01-11T08:37:18.777" v="688" actId="1035"/>
          <ac:grpSpMkLst>
            <pc:docMk/>
            <pc:sldMk cId="292044260" sldId="1648"/>
            <ac:grpSpMk id="6" creationId="{4383C09C-F917-4A9C-A8C7-2A938358325E}"/>
          </ac:grpSpMkLst>
        </pc:grpChg>
        <pc:grpChg chg="mod">
          <ac:chgData name="Sue Evans" userId="0ddcd6e4-1faa-45a0-b80c-15fcbfc1c4a2" providerId="ADAL" clId="{AC9F5BB4-3C56-4EAE-A20A-763C39A94A02}" dt="2022-01-11T08:51:30.937" v="969" actId="1036"/>
          <ac:grpSpMkLst>
            <pc:docMk/>
            <pc:sldMk cId="292044260" sldId="1648"/>
            <ac:grpSpMk id="25" creationId="{6FDE9423-5DED-4D1F-B7A7-74586ADC38AB}"/>
          </ac:grpSpMkLst>
        </pc:grpChg>
        <pc:graphicFrameChg chg="mod modGraphic">
          <ac:chgData name="Sue Evans" userId="0ddcd6e4-1faa-45a0-b80c-15fcbfc1c4a2" providerId="ADAL" clId="{AC9F5BB4-3C56-4EAE-A20A-763C39A94A02}" dt="2022-01-11T08:36:59.563" v="677" actId="20577"/>
          <ac:graphicFrameMkLst>
            <pc:docMk/>
            <pc:sldMk cId="292044260" sldId="1648"/>
            <ac:graphicFrameMk id="12" creationId="{B38446B5-3F4D-4B46-B9E6-E6956F6A75A3}"/>
          </ac:graphicFrameMkLst>
        </pc:graphicFrameChg>
        <pc:graphicFrameChg chg="mod modGraphic">
          <ac:chgData name="Sue Evans" userId="0ddcd6e4-1faa-45a0-b80c-15fcbfc1c4a2" providerId="ADAL" clId="{AC9F5BB4-3C56-4EAE-A20A-763C39A94A02}" dt="2022-01-11T08:38:17.948" v="703" actId="20577"/>
          <ac:graphicFrameMkLst>
            <pc:docMk/>
            <pc:sldMk cId="292044260" sldId="1648"/>
            <ac:graphicFrameMk id="24" creationId="{60D344C6-CA8E-4FA4-9D96-F3961A98AAB1}"/>
          </ac:graphicFrameMkLst>
        </pc:graphicFrameChg>
      </pc:sldChg>
      <pc:sldChg chg="modSp mod">
        <pc:chgData name="Sue Evans" userId="0ddcd6e4-1faa-45a0-b80c-15fcbfc1c4a2" providerId="ADAL" clId="{AC9F5BB4-3C56-4EAE-A20A-763C39A94A02}" dt="2022-01-11T08:45:21.375" v="836" actId="1038"/>
        <pc:sldMkLst>
          <pc:docMk/>
          <pc:sldMk cId="415543266" sldId="1649"/>
        </pc:sldMkLst>
        <pc:spChg chg="mod">
          <ac:chgData name="Sue Evans" userId="0ddcd6e4-1faa-45a0-b80c-15fcbfc1c4a2" providerId="ADAL" clId="{AC9F5BB4-3C56-4EAE-A20A-763C39A94A02}" dt="2022-01-11T08:40:38.490" v="763" actId="1076"/>
          <ac:spMkLst>
            <pc:docMk/>
            <pc:sldMk cId="415543266" sldId="1649"/>
            <ac:spMk id="3" creationId="{2BEF3A8E-019C-48B1-B838-04456AD4F756}"/>
          </ac:spMkLst>
        </pc:spChg>
        <pc:spChg chg="mod">
          <ac:chgData name="Sue Evans" userId="0ddcd6e4-1faa-45a0-b80c-15fcbfc1c4a2" providerId="ADAL" clId="{AC9F5BB4-3C56-4EAE-A20A-763C39A94A02}" dt="2022-01-11T08:39:40.821" v="737" actId="1076"/>
          <ac:spMkLst>
            <pc:docMk/>
            <pc:sldMk cId="415543266" sldId="1649"/>
            <ac:spMk id="17" creationId="{9CB1395F-E551-4B2F-BA20-EEF842E48BF5}"/>
          </ac:spMkLst>
        </pc:spChg>
        <pc:spChg chg="mod">
          <ac:chgData name="Sue Evans" userId="0ddcd6e4-1faa-45a0-b80c-15fcbfc1c4a2" providerId="ADAL" clId="{AC9F5BB4-3C56-4EAE-A20A-763C39A94A02}" dt="2022-01-11T08:39:40.821" v="737" actId="1076"/>
          <ac:spMkLst>
            <pc:docMk/>
            <pc:sldMk cId="415543266" sldId="1649"/>
            <ac:spMk id="18" creationId="{5D937AD5-E2F1-4DDD-8F2C-661376502AA0}"/>
          </ac:spMkLst>
        </pc:spChg>
        <pc:spChg chg="mod">
          <ac:chgData name="Sue Evans" userId="0ddcd6e4-1faa-45a0-b80c-15fcbfc1c4a2" providerId="ADAL" clId="{AC9F5BB4-3C56-4EAE-A20A-763C39A94A02}" dt="2022-01-11T08:40:38.490" v="763" actId="1076"/>
          <ac:spMkLst>
            <pc:docMk/>
            <pc:sldMk cId="415543266" sldId="1649"/>
            <ac:spMk id="20" creationId="{54ADBF85-1FFA-41F3-B5DE-90FA87D44F61}"/>
          </ac:spMkLst>
        </pc:spChg>
        <pc:spChg chg="mod">
          <ac:chgData name="Sue Evans" userId="0ddcd6e4-1faa-45a0-b80c-15fcbfc1c4a2" providerId="ADAL" clId="{AC9F5BB4-3C56-4EAE-A20A-763C39A94A02}" dt="2022-01-11T08:40:45.848" v="765" actId="14100"/>
          <ac:spMkLst>
            <pc:docMk/>
            <pc:sldMk cId="415543266" sldId="1649"/>
            <ac:spMk id="23" creationId="{49E02205-299E-46E0-8AAE-972BEE8FEA56}"/>
          </ac:spMkLst>
        </pc:spChg>
        <pc:spChg chg="mod">
          <ac:chgData name="Sue Evans" userId="0ddcd6e4-1faa-45a0-b80c-15fcbfc1c4a2" providerId="ADAL" clId="{AC9F5BB4-3C56-4EAE-A20A-763C39A94A02}" dt="2022-01-11T08:45:21.375" v="836" actId="1038"/>
          <ac:spMkLst>
            <pc:docMk/>
            <pc:sldMk cId="415543266" sldId="1649"/>
            <ac:spMk id="26" creationId="{CCD0D672-6F6C-431A-AB07-10AF0DA884FA}"/>
          </ac:spMkLst>
        </pc:spChg>
        <pc:spChg chg="mod">
          <ac:chgData name="Sue Evans" userId="0ddcd6e4-1faa-45a0-b80c-15fcbfc1c4a2" providerId="ADAL" clId="{AC9F5BB4-3C56-4EAE-A20A-763C39A94A02}" dt="2022-01-11T08:45:21.375" v="836" actId="1038"/>
          <ac:spMkLst>
            <pc:docMk/>
            <pc:sldMk cId="415543266" sldId="1649"/>
            <ac:spMk id="27" creationId="{FC8F00B9-FFA0-45F1-909A-04679D2D05B2}"/>
          </ac:spMkLst>
        </pc:spChg>
        <pc:spChg chg="mod">
          <ac:chgData name="Sue Evans" userId="0ddcd6e4-1faa-45a0-b80c-15fcbfc1c4a2" providerId="ADAL" clId="{AC9F5BB4-3C56-4EAE-A20A-763C39A94A02}" dt="2022-01-11T08:39:40.821" v="737" actId="1076"/>
          <ac:spMkLst>
            <pc:docMk/>
            <pc:sldMk cId="415543266" sldId="1649"/>
            <ac:spMk id="29" creationId="{49C6D22D-F03B-426E-97A6-13B746219F08}"/>
          </ac:spMkLst>
        </pc:spChg>
        <pc:spChg chg="mod">
          <ac:chgData name="Sue Evans" userId="0ddcd6e4-1faa-45a0-b80c-15fcbfc1c4a2" providerId="ADAL" clId="{AC9F5BB4-3C56-4EAE-A20A-763C39A94A02}" dt="2022-01-11T08:39:40.821" v="737" actId="1076"/>
          <ac:spMkLst>
            <pc:docMk/>
            <pc:sldMk cId="415543266" sldId="1649"/>
            <ac:spMk id="30" creationId="{4C934657-D6EA-4FAA-A38C-1C8DE69FBF24}"/>
          </ac:spMkLst>
        </pc:spChg>
        <pc:spChg chg="mod">
          <ac:chgData name="Sue Evans" userId="0ddcd6e4-1faa-45a0-b80c-15fcbfc1c4a2" providerId="ADAL" clId="{AC9F5BB4-3C56-4EAE-A20A-763C39A94A02}" dt="2022-01-11T08:41:41.200" v="781" actId="14100"/>
          <ac:spMkLst>
            <pc:docMk/>
            <pc:sldMk cId="415543266" sldId="1649"/>
            <ac:spMk id="31" creationId="{B8995B22-0FA7-46B1-AA87-6257613CD591}"/>
          </ac:spMkLst>
        </pc:spChg>
        <pc:spChg chg="mod">
          <ac:chgData name="Sue Evans" userId="0ddcd6e4-1faa-45a0-b80c-15fcbfc1c4a2" providerId="ADAL" clId="{AC9F5BB4-3C56-4EAE-A20A-763C39A94A02}" dt="2022-01-11T08:45:21.375" v="836" actId="1038"/>
          <ac:spMkLst>
            <pc:docMk/>
            <pc:sldMk cId="415543266" sldId="1649"/>
            <ac:spMk id="33" creationId="{B673381D-A425-46E5-BE9B-4A06E99EDC07}"/>
          </ac:spMkLst>
        </pc:spChg>
        <pc:spChg chg="mod">
          <ac:chgData name="Sue Evans" userId="0ddcd6e4-1faa-45a0-b80c-15fcbfc1c4a2" providerId="ADAL" clId="{AC9F5BB4-3C56-4EAE-A20A-763C39A94A02}" dt="2022-01-11T08:45:21.375" v="836" actId="1038"/>
          <ac:spMkLst>
            <pc:docMk/>
            <pc:sldMk cId="415543266" sldId="1649"/>
            <ac:spMk id="34" creationId="{50AD897C-7984-43EE-8F29-982065B61B03}"/>
          </ac:spMkLst>
        </pc:spChg>
        <pc:graphicFrameChg chg="mod modGraphic">
          <ac:chgData name="Sue Evans" userId="0ddcd6e4-1faa-45a0-b80c-15fcbfc1c4a2" providerId="ADAL" clId="{AC9F5BB4-3C56-4EAE-A20A-763C39A94A02}" dt="2022-01-11T08:41:47.460" v="783" actId="20577"/>
          <ac:graphicFrameMkLst>
            <pc:docMk/>
            <pc:sldMk cId="415543266" sldId="1649"/>
            <ac:graphicFrameMk id="12" creationId="{B38446B5-3F4D-4B46-B9E6-E6956F6A75A3}"/>
          </ac:graphicFrameMkLst>
        </pc:graphicFrameChg>
        <pc:graphicFrameChg chg="mod modGraphic">
          <ac:chgData name="Sue Evans" userId="0ddcd6e4-1faa-45a0-b80c-15fcbfc1c4a2" providerId="ADAL" clId="{AC9F5BB4-3C56-4EAE-A20A-763C39A94A02}" dt="2022-01-11T08:43:42.553" v="818" actId="20577"/>
          <ac:graphicFrameMkLst>
            <pc:docMk/>
            <pc:sldMk cId="415543266" sldId="1649"/>
            <ac:graphicFrameMk id="24" creationId="{60D344C6-CA8E-4FA4-9D96-F3961A98AAB1}"/>
          </ac:graphicFrameMkLst>
        </pc:graphicFrameChg>
      </pc:sldChg>
      <pc:sldChg chg="addSp delSp modSp mod ord modAnim">
        <pc:chgData name="Sue Evans" userId="0ddcd6e4-1faa-45a0-b80c-15fcbfc1c4a2" providerId="ADAL" clId="{AC9F5BB4-3C56-4EAE-A20A-763C39A94A02}" dt="2022-01-11T08:25:36.834" v="454" actId="1076"/>
        <pc:sldMkLst>
          <pc:docMk/>
          <pc:sldMk cId="1406507483" sldId="1655"/>
        </pc:sldMkLst>
        <pc:spChg chg="del">
          <ac:chgData name="Sue Evans" userId="0ddcd6e4-1faa-45a0-b80c-15fcbfc1c4a2" providerId="ADAL" clId="{AC9F5BB4-3C56-4EAE-A20A-763C39A94A02}" dt="2022-01-11T08:19:43.080" v="373" actId="478"/>
          <ac:spMkLst>
            <pc:docMk/>
            <pc:sldMk cId="1406507483" sldId="1655"/>
            <ac:spMk id="12" creationId="{892529E9-51F8-4696-8DA8-ADE563ED9AD7}"/>
          </ac:spMkLst>
        </pc:spChg>
        <pc:spChg chg="mod">
          <ac:chgData name="Sue Evans" userId="0ddcd6e4-1faa-45a0-b80c-15fcbfc1c4a2" providerId="ADAL" clId="{AC9F5BB4-3C56-4EAE-A20A-763C39A94A02}" dt="2022-01-11T08:25:33.301" v="453" actId="1076"/>
          <ac:spMkLst>
            <pc:docMk/>
            <pc:sldMk cId="1406507483" sldId="1655"/>
            <ac:spMk id="15" creationId="{E1A3CFA9-8639-4591-891B-074C7A26FF89}"/>
          </ac:spMkLst>
        </pc:spChg>
        <pc:spChg chg="mod">
          <ac:chgData name="Sue Evans" userId="0ddcd6e4-1faa-45a0-b80c-15fcbfc1c4a2" providerId="ADAL" clId="{AC9F5BB4-3C56-4EAE-A20A-763C39A94A02}" dt="2022-01-11T08:25:36.834" v="454" actId="1076"/>
          <ac:spMkLst>
            <pc:docMk/>
            <pc:sldMk cId="1406507483" sldId="1655"/>
            <ac:spMk id="18" creationId="{50EC2CCA-85CC-4CE5-BD78-2C2AC7822267}"/>
          </ac:spMkLst>
        </pc:spChg>
        <pc:spChg chg="add mod">
          <ac:chgData name="Sue Evans" userId="0ddcd6e4-1faa-45a0-b80c-15fcbfc1c4a2" providerId="ADAL" clId="{AC9F5BB4-3C56-4EAE-A20A-763C39A94A02}" dt="2022-01-11T08:19:44.683" v="374"/>
          <ac:spMkLst>
            <pc:docMk/>
            <pc:sldMk cId="1406507483" sldId="1655"/>
            <ac:spMk id="20" creationId="{F3AD7CBB-9DC2-491F-BD6C-3A571152818A}"/>
          </ac:spMkLst>
        </pc:spChg>
        <pc:spChg chg="add mod">
          <ac:chgData name="Sue Evans" userId="0ddcd6e4-1faa-45a0-b80c-15fcbfc1c4a2" providerId="ADAL" clId="{AC9F5BB4-3C56-4EAE-A20A-763C39A94A02}" dt="2022-01-11T08:21:42.112" v="407" actId="1076"/>
          <ac:spMkLst>
            <pc:docMk/>
            <pc:sldMk cId="1406507483" sldId="1655"/>
            <ac:spMk id="21" creationId="{625B3143-76C3-4DF6-ACE9-33A0FC954E0A}"/>
          </ac:spMkLst>
        </pc:spChg>
      </pc:sldChg>
      <pc:sldChg chg="del">
        <pc:chgData name="Sue Evans" userId="0ddcd6e4-1faa-45a0-b80c-15fcbfc1c4a2" providerId="ADAL" clId="{AC9F5BB4-3C56-4EAE-A20A-763C39A94A02}" dt="2022-01-11T08:02:32.055" v="43" actId="47"/>
        <pc:sldMkLst>
          <pc:docMk/>
          <pc:sldMk cId="1143201126" sldId="1659"/>
        </pc:sldMkLst>
      </pc:sldChg>
      <pc:sldChg chg="del">
        <pc:chgData name="Sue Evans" userId="0ddcd6e4-1faa-45a0-b80c-15fcbfc1c4a2" providerId="ADAL" clId="{AC9F5BB4-3C56-4EAE-A20A-763C39A94A02}" dt="2022-01-11T08:02:32.481" v="44" actId="47"/>
        <pc:sldMkLst>
          <pc:docMk/>
          <pc:sldMk cId="2975385447" sldId="1660"/>
        </pc:sldMkLst>
      </pc:sldChg>
      <pc:sldChg chg="del">
        <pc:chgData name="Sue Evans" userId="0ddcd6e4-1faa-45a0-b80c-15fcbfc1c4a2" providerId="ADAL" clId="{AC9F5BB4-3C56-4EAE-A20A-763C39A94A02}" dt="2022-01-11T08:02:32.890" v="45" actId="47"/>
        <pc:sldMkLst>
          <pc:docMk/>
          <pc:sldMk cId="1107982070" sldId="1661"/>
        </pc:sldMkLst>
      </pc:sldChg>
      <pc:sldChg chg="del">
        <pc:chgData name="Sue Evans" userId="0ddcd6e4-1faa-45a0-b80c-15fcbfc1c4a2" providerId="ADAL" clId="{AC9F5BB4-3C56-4EAE-A20A-763C39A94A02}" dt="2022-01-11T08:02:33.516" v="46" actId="47"/>
        <pc:sldMkLst>
          <pc:docMk/>
          <pc:sldMk cId="1851097874" sldId="1662"/>
        </pc:sldMkLst>
      </pc:sldChg>
      <pc:sldChg chg="del">
        <pc:chgData name="Sue Evans" userId="0ddcd6e4-1faa-45a0-b80c-15fcbfc1c4a2" providerId="ADAL" clId="{AC9F5BB4-3C56-4EAE-A20A-763C39A94A02}" dt="2022-01-11T08:02:33.929" v="47" actId="47"/>
        <pc:sldMkLst>
          <pc:docMk/>
          <pc:sldMk cId="1175295641" sldId="1663"/>
        </pc:sldMkLst>
      </pc:sldChg>
      <pc:sldChg chg="del">
        <pc:chgData name="Sue Evans" userId="0ddcd6e4-1faa-45a0-b80c-15fcbfc1c4a2" providerId="ADAL" clId="{AC9F5BB4-3C56-4EAE-A20A-763C39A94A02}" dt="2022-01-11T08:02:34.310" v="48" actId="47"/>
        <pc:sldMkLst>
          <pc:docMk/>
          <pc:sldMk cId="481040696" sldId="1664"/>
        </pc:sldMkLst>
      </pc:sldChg>
      <pc:sldChg chg="del">
        <pc:chgData name="Sue Evans" userId="0ddcd6e4-1faa-45a0-b80c-15fcbfc1c4a2" providerId="ADAL" clId="{AC9F5BB4-3C56-4EAE-A20A-763C39A94A02}" dt="2022-01-11T08:02:34.660" v="49" actId="47"/>
        <pc:sldMkLst>
          <pc:docMk/>
          <pc:sldMk cId="2152001189" sldId="1665"/>
        </pc:sldMkLst>
      </pc:sldChg>
      <pc:sldChg chg="addSp modSp mod">
        <pc:chgData name="Sue Evans" userId="0ddcd6e4-1faa-45a0-b80c-15fcbfc1c4a2" providerId="ADAL" clId="{AC9F5BB4-3C56-4EAE-A20A-763C39A94A02}" dt="2022-01-11T08:12:02.806" v="193" actId="20577"/>
        <pc:sldMkLst>
          <pc:docMk/>
          <pc:sldMk cId="1446405327" sldId="1666"/>
        </pc:sldMkLst>
        <pc:spChg chg="mod">
          <ac:chgData name="Sue Evans" userId="0ddcd6e4-1faa-45a0-b80c-15fcbfc1c4a2" providerId="ADAL" clId="{AC9F5BB4-3C56-4EAE-A20A-763C39A94A02}" dt="2022-01-11T08:12:02.806" v="193" actId="20577"/>
          <ac:spMkLst>
            <pc:docMk/>
            <pc:sldMk cId="1446405327" sldId="1666"/>
            <ac:spMk id="14" creationId="{2A7741A8-3DCF-4FF3-ADEC-371BCAD66FB1}"/>
          </ac:spMkLst>
        </pc:spChg>
        <pc:spChg chg="add mod">
          <ac:chgData name="Sue Evans" userId="0ddcd6e4-1faa-45a0-b80c-15fcbfc1c4a2" providerId="ADAL" clId="{AC9F5BB4-3C56-4EAE-A20A-763C39A94A02}" dt="2022-01-11T08:11:31.560" v="183" actId="1076"/>
          <ac:spMkLst>
            <pc:docMk/>
            <pc:sldMk cId="1446405327" sldId="1666"/>
            <ac:spMk id="18" creationId="{3CB58879-1B21-45AD-8E0A-CE252F7792C1}"/>
          </ac:spMkLst>
        </pc:spChg>
      </pc:sldChg>
      <pc:sldChg chg="addSp delSp modSp mod">
        <pc:chgData name="Sue Evans" userId="0ddcd6e4-1faa-45a0-b80c-15fcbfc1c4a2" providerId="ADAL" clId="{AC9F5BB4-3C56-4EAE-A20A-763C39A94A02}" dt="2022-01-11T08:15:17.039" v="313" actId="1076"/>
        <pc:sldMkLst>
          <pc:docMk/>
          <pc:sldMk cId="378373254" sldId="1667"/>
        </pc:sldMkLst>
        <pc:spChg chg="del">
          <ac:chgData name="Sue Evans" userId="0ddcd6e4-1faa-45a0-b80c-15fcbfc1c4a2" providerId="ADAL" clId="{AC9F5BB4-3C56-4EAE-A20A-763C39A94A02}" dt="2022-01-11T08:12:28.391" v="203" actId="478"/>
          <ac:spMkLst>
            <pc:docMk/>
            <pc:sldMk cId="378373254" sldId="1667"/>
            <ac:spMk id="5" creationId="{C101EFC1-EA13-4535-B36A-A87CC79281CF}"/>
          </ac:spMkLst>
        </pc:spChg>
        <pc:spChg chg="del">
          <ac:chgData name="Sue Evans" userId="0ddcd6e4-1faa-45a0-b80c-15fcbfc1c4a2" providerId="ADAL" clId="{AC9F5BB4-3C56-4EAE-A20A-763C39A94A02}" dt="2022-01-11T08:14:35.784" v="282" actId="478"/>
          <ac:spMkLst>
            <pc:docMk/>
            <pc:sldMk cId="378373254" sldId="1667"/>
            <ac:spMk id="6" creationId="{449D0947-A515-41F8-AA67-E4A622BCD71F}"/>
          </ac:spMkLst>
        </pc:spChg>
        <pc:spChg chg="del">
          <ac:chgData name="Sue Evans" userId="0ddcd6e4-1faa-45a0-b80c-15fcbfc1c4a2" providerId="ADAL" clId="{AC9F5BB4-3C56-4EAE-A20A-763C39A94A02}" dt="2022-01-11T08:14:35.784" v="282" actId="478"/>
          <ac:spMkLst>
            <pc:docMk/>
            <pc:sldMk cId="378373254" sldId="1667"/>
            <ac:spMk id="9" creationId="{C5520C7C-405F-418A-91BA-768920A1ADD2}"/>
          </ac:spMkLst>
        </pc:spChg>
        <pc:spChg chg="del">
          <ac:chgData name="Sue Evans" userId="0ddcd6e4-1faa-45a0-b80c-15fcbfc1c4a2" providerId="ADAL" clId="{AC9F5BB4-3C56-4EAE-A20A-763C39A94A02}" dt="2022-01-11T08:14:35.784" v="282" actId="478"/>
          <ac:spMkLst>
            <pc:docMk/>
            <pc:sldMk cId="378373254" sldId="1667"/>
            <ac:spMk id="10" creationId="{4BB3D331-78F3-4301-ADCB-F6B8536A3E7D}"/>
          </ac:spMkLst>
        </pc:spChg>
        <pc:spChg chg="del">
          <ac:chgData name="Sue Evans" userId="0ddcd6e4-1faa-45a0-b80c-15fcbfc1c4a2" providerId="ADAL" clId="{AC9F5BB4-3C56-4EAE-A20A-763C39A94A02}" dt="2022-01-11T08:14:35.784" v="282" actId="478"/>
          <ac:spMkLst>
            <pc:docMk/>
            <pc:sldMk cId="378373254" sldId="1667"/>
            <ac:spMk id="11" creationId="{40104885-0AE4-413F-89E2-2CC4E5403BEF}"/>
          </ac:spMkLst>
        </pc:spChg>
        <pc:spChg chg="del">
          <ac:chgData name="Sue Evans" userId="0ddcd6e4-1faa-45a0-b80c-15fcbfc1c4a2" providerId="ADAL" clId="{AC9F5BB4-3C56-4EAE-A20A-763C39A94A02}" dt="2022-01-11T08:14:35.784" v="282" actId="478"/>
          <ac:spMkLst>
            <pc:docMk/>
            <pc:sldMk cId="378373254" sldId="1667"/>
            <ac:spMk id="12" creationId="{AA17253D-7800-4051-9D32-01AB01BE1C87}"/>
          </ac:spMkLst>
        </pc:spChg>
        <pc:spChg chg="add mod">
          <ac:chgData name="Sue Evans" userId="0ddcd6e4-1faa-45a0-b80c-15fcbfc1c4a2" providerId="ADAL" clId="{AC9F5BB4-3C56-4EAE-A20A-763C39A94A02}" dt="2022-01-11T08:12:29.530" v="204"/>
          <ac:spMkLst>
            <pc:docMk/>
            <pc:sldMk cId="378373254" sldId="1667"/>
            <ac:spMk id="13" creationId="{E03B1E8A-0910-4E00-A8F1-5CA54D99B1B1}"/>
          </ac:spMkLst>
        </pc:spChg>
        <pc:spChg chg="del">
          <ac:chgData name="Sue Evans" userId="0ddcd6e4-1faa-45a0-b80c-15fcbfc1c4a2" providerId="ADAL" clId="{AC9F5BB4-3C56-4EAE-A20A-763C39A94A02}" dt="2022-01-11T08:12:26.330" v="202" actId="478"/>
          <ac:spMkLst>
            <pc:docMk/>
            <pc:sldMk cId="378373254" sldId="1667"/>
            <ac:spMk id="14" creationId="{2A7741A8-3DCF-4FF3-ADEC-371BCAD66FB1}"/>
          </ac:spMkLst>
        </pc:spChg>
        <pc:spChg chg="add mod">
          <ac:chgData name="Sue Evans" userId="0ddcd6e4-1faa-45a0-b80c-15fcbfc1c4a2" providerId="ADAL" clId="{AC9F5BB4-3C56-4EAE-A20A-763C39A94A02}" dt="2022-01-11T08:15:05.182" v="308" actId="164"/>
          <ac:spMkLst>
            <pc:docMk/>
            <pc:sldMk cId="378373254" sldId="1667"/>
            <ac:spMk id="15" creationId="{0290696A-BE38-49B7-B6DB-365792D3CE83}"/>
          </ac:spMkLst>
        </pc:spChg>
        <pc:spChg chg="del">
          <ac:chgData name="Sue Evans" userId="0ddcd6e4-1faa-45a0-b80c-15fcbfc1c4a2" providerId="ADAL" clId="{AC9F5BB4-3C56-4EAE-A20A-763C39A94A02}" dt="2022-01-11T08:14:35.784" v="282" actId="478"/>
          <ac:spMkLst>
            <pc:docMk/>
            <pc:sldMk cId="378373254" sldId="1667"/>
            <ac:spMk id="16" creationId="{2D9F0595-B3B1-4999-B0BB-DA365C0BACB3}"/>
          </ac:spMkLst>
        </pc:spChg>
        <pc:spChg chg="del">
          <ac:chgData name="Sue Evans" userId="0ddcd6e4-1faa-45a0-b80c-15fcbfc1c4a2" providerId="ADAL" clId="{AC9F5BB4-3C56-4EAE-A20A-763C39A94A02}" dt="2022-01-11T08:14:35.784" v="282" actId="478"/>
          <ac:spMkLst>
            <pc:docMk/>
            <pc:sldMk cId="378373254" sldId="1667"/>
            <ac:spMk id="17" creationId="{CA165BC2-5DC9-489F-8FAB-E8127AD92D42}"/>
          </ac:spMkLst>
        </pc:spChg>
        <pc:spChg chg="add mod">
          <ac:chgData name="Sue Evans" userId="0ddcd6e4-1faa-45a0-b80c-15fcbfc1c4a2" providerId="ADAL" clId="{AC9F5BB4-3C56-4EAE-A20A-763C39A94A02}" dt="2022-01-11T08:15:05.182" v="308" actId="164"/>
          <ac:spMkLst>
            <pc:docMk/>
            <pc:sldMk cId="378373254" sldId="1667"/>
            <ac:spMk id="19" creationId="{3913B871-F9B4-44A7-8313-AA06E2736514}"/>
          </ac:spMkLst>
        </pc:spChg>
        <pc:spChg chg="add mod">
          <ac:chgData name="Sue Evans" userId="0ddcd6e4-1faa-45a0-b80c-15fcbfc1c4a2" providerId="ADAL" clId="{AC9F5BB4-3C56-4EAE-A20A-763C39A94A02}" dt="2022-01-11T08:15:05.182" v="308" actId="164"/>
          <ac:spMkLst>
            <pc:docMk/>
            <pc:sldMk cId="378373254" sldId="1667"/>
            <ac:spMk id="20" creationId="{50D286A4-7EF9-41B5-94AD-4F4C0CD7CB1B}"/>
          </ac:spMkLst>
        </pc:spChg>
        <pc:spChg chg="add mod">
          <ac:chgData name="Sue Evans" userId="0ddcd6e4-1faa-45a0-b80c-15fcbfc1c4a2" providerId="ADAL" clId="{AC9F5BB4-3C56-4EAE-A20A-763C39A94A02}" dt="2022-01-11T08:15:05.182" v="308" actId="164"/>
          <ac:spMkLst>
            <pc:docMk/>
            <pc:sldMk cId="378373254" sldId="1667"/>
            <ac:spMk id="21" creationId="{3AA52AE4-2901-4240-A109-CDF940938CA8}"/>
          </ac:spMkLst>
        </pc:spChg>
        <pc:spChg chg="add del mod">
          <ac:chgData name="Sue Evans" userId="0ddcd6e4-1faa-45a0-b80c-15fcbfc1c4a2" providerId="ADAL" clId="{AC9F5BB4-3C56-4EAE-A20A-763C39A94A02}" dt="2022-01-11T08:14:50.215" v="284" actId="478"/>
          <ac:spMkLst>
            <pc:docMk/>
            <pc:sldMk cId="378373254" sldId="1667"/>
            <ac:spMk id="22" creationId="{12D20598-A50A-448F-A636-4E491FDE310F}"/>
          </ac:spMkLst>
        </pc:spChg>
        <pc:spChg chg="add mod">
          <ac:chgData name="Sue Evans" userId="0ddcd6e4-1faa-45a0-b80c-15fcbfc1c4a2" providerId="ADAL" clId="{AC9F5BB4-3C56-4EAE-A20A-763C39A94A02}" dt="2022-01-11T08:15:05.182" v="308" actId="164"/>
          <ac:spMkLst>
            <pc:docMk/>
            <pc:sldMk cId="378373254" sldId="1667"/>
            <ac:spMk id="23" creationId="{E1C0BF59-BBA8-44CB-8A70-2A6D79F71166}"/>
          </ac:spMkLst>
        </pc:spChg>
        <pc:spChg chg="add mod">
          <ac:chgData name="Sue Evans" userId="0ddcd6e4-1faa-45a0-b80c-15fcbfc1c4a2" providerId="ADAL" clId="{AC9F5BB4-3C56-4EAE-A20A-763C39A94A02}" dt="2022-01-11T08:15:05.182" v="308" actId="164"/>
          <ac:spMkLst>
            <pc:docMk/>
            <pc:sldMk cId="378373254" sldId="1667"/>
            <ac:spMk id="24" creationId="{5D5159D1-372A-422F-9456-D4F4805329ED}"/>
          </ac:spMkLst>
        </pc:spChg>
        <pc:spChg chg="add mod">
          <ac:chgData name="Sue Evans" userId="0ddcd6e4-1faa-45a0-b80c-15fcbfc1c4a2" providerId="ADAL" clId="{AC9F5BB4-3C56-4EAE-A20A-763C39A94A02}" dt="2022-01-11T08:15:05.182" v="308" actId="164"/>
          <ac:spMkLst>
            <pc:docMk/>
            <pc:sldMk cId="378373254" sldId="1667"/>
            <ac:spMk id="25" creationId="{98DD1E89-2F30-4C84-A83D-E85E5BF73572}"/>
          </ac:spMkLst>
        </pc:spChg>
        <pc:spChg chg="add mod">
          <ac:chgData name="Sue Evans" userId="0ddcd6e4-1faa-45a0-b80c-15fcbfc1c4a2" providerId="ADAL" clId="{AC9F5BB4-3C56-4EAE-A20A-763C39A94A02}" dt="2022-01-11T08:15:05.182" v="308" actId="164"/>
          <ac:spMkLst>
            <pc:docMk/>
            <pc:sldMk cId="378373254" sldId="1667"/>
            <ac:spMk id="26" creationId="{71CB4E1A-295D-477F-BFD3-F7621B3011ED}"/>
          </ac:spMkLst>
        </pc:spChg>
        <pc:spChg chg="add mod">
          <ac:chgData name="Sue Evans" userId="0ddcd6e4-1faa-45a0-b80c-15fcbfc1c4a2" providerId="ADAL" clId="{AC9F5BB4-3C56-4EAE-A20A-763C39A94A02}" dt="2022-01-11T08:15:05.182" v="308" actId="164"/>
          <ac:spMkLst>
            <pc:docMk/>
            <pc:sldMk cId="378373254" sldId="1667"/>
            <ac:spMk id="27" creationId="{A0211F4D-3C81-47B2-83A0-6E0CC3406092}"/>
          </ac:spMkLst>
        </pc:spChg>
        <pc:grpChg chg="add mod">
          <ac:chgData name="Sue Evans" userId="0ddcd6e4-1faa-45a0-b80c-15fcbfc1c4a2" providerId="ADAL" clId="{AC9F5BB4-3C56-4EAE-A20A-763C39A94A02}" dt="2022-01-11T08:15:17.039" v="313" actId="1076"/>
          <ac:grpSpMkLst>
            <pc:docMk/>
            <pc:sldMk cId="378373254" sldId="1667"/>
            <ac:grpSpMk id="2" creationId="{15961450-8D4E-4FE1-A400-5519AB2A8AC5}"/>
          </ac:grpSpMkLst>
        </pc:grpChg>
      </pc:sldChg>
      <pc:sldChg chg="addSp delSp modSp mod">
        <pc:chgData name="Sue Evans" userId="0ddcd6e4-1faa-45a0-b80c-15fcbfc1c4a2" providerId="ADAL" clId="{AC9F5BB4-3C56-4EAE-A20A-763C39A94A02}" dt="2022-01-11T08:13:35.021" v="224" actId="1076"/>
        <pc:sldMkLst>
          <pc:docMk/>
          <pc:sldMk cId="1008416786" sldId="1668"/>
        </pc:sldMkLst>
        <pc:spChg chg="del mod">
          <ac:chgData name="Sue Evans" userId="0ddcd6e4-1faa-45a0-b80c-15fcbfc1c4a2" providerId="ADAL" clId="{AC9F5BB4-3C56-4EAE-A20A-763C39A94A02}" dt="2022-01-11T08:13:27.775" v="222" actId="478"/>
          <ac:spMkLst>
            <pc:docMk/>
            <pc:sldMk cId="1008416786" sldId="1668"/>
            <ac:spMk id="5" creationId="{C101EFC1-EA13-4535-B36A-A87CC79281CF}"/>
          </ac:spMkLst>
        </pc:spChg>
        <pc:spChg chg="del">
          <ac:chgData name="Sue Evans" userId="0ddcd6e4-1faa-45a0-b80c-15fcbfc1c4a2" providerId="ADAL" clId="{AC9F5BB4-3C56-4EAE-A20A-763C39A94A02}" dt="2022-01-11T08:13:24.947" v="220" actId="478"/>
          <ac:spMkLst>
            <pc:docMk/>
            <pc:sldMk cId="1008416786" sldId="1668"/>
            <ac:spMk id="6" creationId="{449D0947-A515-41F8-AA67-E4A622BCD71F}"/>
          </ac:spMkLst>
        </pc:spChg>
        <pc:spChg chg="mod">
          <ac:chgData name="Sue Evans" userId="0ddcd6e4-1faa-45a0-b80c-15fcbfc1c4a2" providerId="ADAL" clId="{AC9F5BB4-3C56-4EAE-A20A-763C39A94A02}" dt="2022-01-11T08:13:22.525" v="219" actId="1076"/>
          <ac:spMkLst>
            <pc:docMk/>
            <pc:sldMk cId="1008416786" sldId="1668"/>
            <ac:spMk id="9" creationId="{C5520C7C-405F-418A-91BA-768920A1ADD2}"/>
          </ac:spMkLst>
        </pc:spChg>
        <pc:spChg chg="del">
          <ac:chgData name="Sue Evans" userId="0ddcd6e4-1faa-45a0-b80c-15fcbfc1c4a2" providerId="ADAL" clId="{AC9F5BB4-3C56-4EAE-A20A-763C39A94A02}" dt="2022-01-11T08:13:24.947" v="220" actId="478"/>
          <ac:spMkLst>
            <pc:docMk/>
            <pc:sldMk cId="1008416786" sldId="1668"/>
            <ac:spMk id="10" creationId="{4BB3D331-78F3-4301-ADCB-F6B8536A3E7D}"/>
          </ac:spMkLst>
        </pc:spChg>
        <pc:spChg chg="mod">
          <ac:chgData name="Sue Evans" userId="0ddcd6e4-1faa-45a0-b80c-15fcbfc1c4a2" providerId="ADAL" clId="{AC9F5BB4-3C56-4EAE-A20A-763C39A94A02}" dt="2022-01-11T08:13:22.525" v="219" actId="1076"/>
          <ac:spMkLst>
            <pc:docMk/>
            <pc:sldMk cId="1008416786" sldId="1668"/>
            <ac:spMk id="11" creationId="{40104885-0AE4-413F-89E2-2CC4E5403BEF}"/>
          </ac:spMkLst>
        </pc:spChg>
        <pc:spChg chg="del">
          <ac:chgData name="Sue Evans" userId="0ddcd6e4-1faa-45a0-b80c-15fcbfc1c4a2" providerId="ADAL" clId="{AC9F5BB4-3C56-4EAE-A20A-763C39A94A02}" dt="2022-01-11T08:13:24.947" v="220" actId="478"/>
          <ac:spMkLst>
            <pc:docMk/>
            <pc:sldMk cId="1008416786" sldId="1668"/>
            <ac:spMk id="12" creationId="{AA17253D-7800-4051-9D32-01AB01BE1C87}"/>
          </ac:spMkLst>
        </pc:spChg>
        <pc:spChg chg="mod">
          <ac:chgData name="Sue Evans" userId="0ddcd6e4-1faa-45a0-b80c-15fcbfc1c4a2" providerId="ADAL" clId="{AC9F5BB4-3C56-4EAE-A20A-763C39A94A02}" dt="2022-01-11T08:13:22.525" v="219" actId="1076"/>
          <ac:spMkLst>
            <pc:docMk/>
            <pc:sldMk cId="1008416786" sldId="1668"/>
            <ac:spMk id="13" creationId="{EAD6971C-94CB-47E5-AA94-7507DA6C6DD3}"/>
          </ac:spMkLst>
        </pc:spChg>
        <pc:spChg chg="del">
          <ac:chgData name="Sue Evans" userId="0ddcd6e4-1faa-45a0-b80c-15fcbfc1c4a2" providerId="ADAL" clId="{AC9F5BB4-3C56-4EAE-A20A-763C39A94A02}" dt="2022-01-11T08:12:13.499" v="197" actId="478"/>
          <ac:spMkLst>
            <pc:docMk/>
            <pc:sldMk cId="1008416786" sldId="1668"/>
            <ac:spMk id="14" creationId="{2A7741A8-3DCF-4FF3-ADEC-371BCAD66FB1}"/>
          </ac:spMkLst>
        </pc:spChg>
        <pc:spChg chg="mod">
          <ac:chgData name="Sue Evans" userId="0ddcd6e4-1faa-45a0-b80c-15fcbfc1c4a2" providerId="ADAL" clId="{AC9F5BB4-3C56-4EAE-A20A-763C39A94A02}" dt="2022-01-11T08:13:22.525" v="219" actId="1076"/>
          <ac:spMkLst>
            <pc:docMk/>
            <pc:sldMk cId="1008416786" sldId="1668"/>
            <ac:spMk id="15" creationId="{0CC90172-F829-4C43-9CD6-9F2F039CF633}"/>
          </ac:spMkLst>
        </pc:spChg>
        <pc:spChg chg="mod">
          <ac:chgData name="Sue Evans" userId="0ddcd6e4-1faa-45a0-b80c-15fcbfc1c4a2" providerId="ADAL" clId="{AC9F5BB4-3C56-4EAE-A20A-763C39A94A02}" dt="2022-01-11T08:13:22.525" v="219" actId="1076"/>
          <ac:spMkLst>
            <pc:docMk/>
            <pc:sldMk cId="1008416786" sldId="1668"/>
            <ac:spMk id="16" creationId="{2D9F0595-B3B1-4999-B0BB-DA365C0BACB3}"/>
          </ac:spMkLst>
        </pc:spChg>
        <pc:spChg chg="mod">
          <ac:chgData name="Sue Evans" userId="0ddcd6e4-1faa-45a0-b80c-15fcbfc1c4a2" providerId="ADAL" clId="{AC9F5BB4-3C56-4EAE-A20A-763C39A94A02}" dt="2022-01-11T08:13:22.525" v="219" actId="1076"/>
          <ac:spMkLst>
            <pc:docMk/>
            <pc:sldMk cId="1008416786" sldId="1668"/>
            <ac:spMk id="17" creationId="{CA165BC2-5DC9-489F-8FAB-E8127AD92D42}"/>
          </ac:spMkLst>
        </pc:spChg>
        <pc:spChg chg="add mod">
          <ac:chgData name="Sue Evans" userId="0ddcd6e4-1faa-45a0-b80c-15fcbfc1c4a2" providerId="ADAL" clId="{AC9F5BB4-3C56-4EAE-A20A-763C39A94A02}" dt="2022-01-11T08:12:14.934" v="198"/>
          <ac:spMkLst>
            <pc:docMk/>
            <pc:sldMk cId="1008416786" sldId="1668"/>
            <ac:spMk id="18" creationId="{A338C5BB-554C-4CB6-93C7-400E350A0F45}"/>
          </ac:spMkLst>
        </pc:spChg>
        <pc:spChg chg="add mod">
          <ac:chgData name="Sue Evans" userId="0ddcd6e4-1faa-45a0-b80c-15fcbfc1c4a2" providerId="ADAL" clId="{AC9F5BB4-3C56-4EAE-A20A-763C39A94A02}" dt="2022-01-11T08:13:35.021" v="224" actId="1076"/>
          <ac:spMkLst>
            <pc:docMk/>
            <pc:sldMk cId="1008416786" sldId="1668"/>
            <ac:spMk id="19" creationId="{DC458FA8-4448-4ECD-B926-BCDFA9F30D8B}"/>
          </ac:spMkLst>
        </pc:spChg>
        <pc:spChg chg="add mod">
          <ac:chgData name="Sue Evans" userId="0ddcd6e4-1faa-45a0-b80c-15fcbfc1c4a2" providerId="ADAL" clId="{AC9F5BB4-3C56-4EAE-A20A-763C39A94A02}" dt="2022-01-11T08:13:35.021" v="224" actId="1076"/>
          <ac:spMkLst>
            <pc:docMk/>
            <pc:sldMk cId="1008416786" sldId="1668"/>
            <ac:spMk id="20" creationId="{8B17790C-DC0A-4DA7-B0FA-578859AF468D}"/>
          </ac:spMkLst>
        </pc:spChg>
        <pc:spChg chg="add mod">
          <ac:chgData name="Sue Evans" userId="0ddcd6e4-1faa-45a0-b80c-15fcbfc1c4a2" providerId="ADAL" clId="{AC9F5BB4-3C56-4EAE-A20A-763C39A94A02}" dt="2022-01-11T08:13:35.021" v="224" actId="1076"/>
          <ac:spMkLst>
            <pc:docMk/>
            <pc:sldMk cId="1008416786" sldId="1668"/>
            <ac:spMk id="21" creationId="{10DBE46A-71C4-4D15-A007-615C2C69709F}"/>
          </ac:spMkLst>
        </pc:spChg>
        <pc:spChg chg="add mod">
          <ac:chgData name="Sue Evans" userId="0ddcd6e4-1faa-45a0-b80c-15fcbfc1c4a2" providerId="ADAL" clId="{AC9F5BB4-3C56-4EAE-A20A-763C39A94A02}" dt="2022-01-11T08:13:35.021" v="224" actId="1076"/>
          <ac:spMkLst>
            <pc:docMk/>
            <pc:sldMk cId="1008416786" sldId="1668"/>
            <ac:spMk id="22" creationId="{845E697E-7167-4589-848F-22499240AEDA}"/>
          </ac:spMkLst>
        </pc:spChg>
      </pc:sldChg>
      <pc:sldChg chg="addSp delSp modSp mod">
        <pc:chgData name="Sue Evans" userId="0ddcd6e4-1faa-45a0-b80c-15fcbfc1c4a2" providerId="ADAL" clId="{AC9F5BB4-3C56-4EAE-A20A-763C39A94A02}" dt="2022-01-11T08:14:21.435" v="281" actId="1038"/>
        <pc:sldMkLst>
          <pc:docMk/>
          <pc:sldMk cId="815058683" sldId="1669"/>
        </pc:sldMkLst>
        <pc:spChg chg="del">
          <ac:chgData name="Sue Evans" userId="0ddcd6e4-1faa-45a0-b80c-15fcbfc1c4a2" providerId="ADAL" clId="{AC9F5BB4-3C56-4EAE-A20A-763C39A94A02}" dt="2022-01-11T08:12:19.384" v="200" actId="478"/>
          <ac:spMkLst>
            <pc:docMk/>
            <pc:sldMk cId="815058683" sldId="1669"/>
            <ac:spMk id="5" creationId="{C101EFC1-EA13-4535-B36A-A87CC79281CF}"/>
          </ac:spMkLst>
        </pc:spChg>
        <pc:spChg chg="del">
          <ac:chgData name="Sue Evans" userId="0ddcd6e4-1faa-45a0-b80c-15fcbfc1c4a2" providerId="ADAL" clId="{AC9F5BB4-3C56-4EAE-A20A-763C39A94A02}" dt="2022-01-11T08:13:50.318" v="225" actId="478"/>
          <ac:spMkLst>
            <pc:docMk/>
            <pc:sldMk cId="815058683" sldId="1669"/>
            <ac:spMk id="6" creationId="{449D0947-A515-41F8-AA67-E4A622BCD71F}"/>
          </ac:spMkLst>
        </pc:spChg>
        <pc:spChg chg="del">
          <ac:chgData name="Sue Evans" userId="0ddcd6e4-1faa-45a0-b80c-15fcbfc1c4a2" providerId="ADAL" clId="{AC9F5BB4-3C56-4EAE-A20A-763C39A94A02}" dt="2022-01-11T08:13:50.318" v="225" actId="478"/>
          <ac:spMkLst>
            <pc:docMk/>
            <pc:sldMk cId="815058683" sldId="1669"/>
            <ac:spMk id="9" creationId="{C5520C7C-405F-418A-91BA-768920A1ADD2}"/>
          </ac:spMkLst>
        </pc:spChg>
        <pc:spChg chg="del">
          <ac:chgData name="Sue Evans" userId="0ddcd6e4-1faa-45a0-b80c-15fcbfc1c4a2" providerId="ADAL" clId="{AC9F5BB4-3C56-4EAE-A20A-763C39A94A02}" dt="2022-01-11T08:13:50.318" v="225" actId="478"/>
          <ac:spMkLst>
            <pc:docMk/>
            <pc:sldMk cId="815058683" sldId="1669"/>
            <ac:spMk id="10" creationId="{4BB3D331-78F3-4301-ADCB-F6B8536A3E7D}"/>
          </ac:spMkLst>
        </pc:spChg>
        <pc:spChg chg="del">
          <ac:chgData name="Sue Evans" userId="0ddcd6e4-1faa-45a0-b80c-15fcbfc1c4a2" providerId="ADAL" clId="{AC9F5BB4-3C56-4EAE-A20A-763C39A94A02}" dt="2022-01-11T08:13:50.318" v="225" actId="478"/>
          <ac:spMkLst>
            <pc:docMk/>
            <pc:sldMk cId="815058683" sldId="1669"/>
            <ac:spMk id="11" creationId="{40104885-0AE4-413F-89E2-2CC4E5403BEF}"/>
          </ac:spMkLst>
        </pc:spChg>
        <pc:spChg chg="del">
          <ac:chgData name="Sue Evans" userId="0ddcd6e4-1faa-45a0-b80c-15fcbfc1c4a2" providerId="ADAL" clId="{AC9F5BB4-3C56-4EAE-A20A-763C39A94A02}" dt="2022-01-11T08:13:50.318" v="225" actId="478"/>
          <ac:spMkLst>
            <pc:docMk/>
            <pc:sldMk cId="815058683" sldId="1669"/>
            <ac:spMk id="12" creationId="{AA17253D-7800-4051-9D32-01AB01BE1C87}"/>
          </ac:spMkLst>
        </pc:spChg>
        <pc:spChg chg="del">
          <ac:chgData name="Sue Evans" userId="0ddcd6e4-1faa-45a0-b80c-15fcbfc1c4a2" providerId="ADAL" clId="{AC9F5BB4-3C56-4EAE-A20A-763C39A94A02}" dt="2022-01-11T08:13:51.147" v="226" actId="478"/>
          <ac:spMkLst>
            <pc:docMk/>
            <pc:sldMk cId="815058683" sldId="1669"/>
            <ac:spMk id="13" creationId="{EAD6971C-94CB-47E5-AA94-7507DA6C6DD3}"/>
          </ac:spMkLst>
        </pc:spChg>
        <pc:spChg chg="del">
          <ac:chgData name="Sue Evans" userId="0ddcd6e4-1faa-45a0-b80c-15fcbfc1c4a2" providerId="ADAL" clId="{AC9F5BB4-3C56-4EAE-A20A-763C39A94A02}" dt="2022-01-11T08:12:17.385" v="199" actId="478"/>
          <ac:spMkLst>
            <pc:docMk/>
            <pc:sldMk cId="815058683" sldId="1669"/>
            <ac:spMk id="14" creationId="{2A7741A8-3DCF-4FF3-ADEC-371BCAD66FB1}"/>
          </ac:spMkLst>
        </pc:spChg>
        <pc:spChg chg="del">
          <ac:chgData name="Sue Evans" userId="0ddcd6e4-1faa-45a0-b80c-15fcbfc1c4a2" providerId="ADAL" clId="{AC9F5BB4-3C56-4EAE-A20A-763C39A94A02}" dt="2022-01-11T08:13:50.318" v="225" actId="478"/>
          <ac:spMkLst>
            <pc:docMk/>
            <pc:sldMk cId="815058683" sldId="1669"/>
            <ac:spMk id="15" creationId="{0CC90172-F829-4C43-9CD6-9F2F039CF633}"/>
          </ac:spMkLst>
        </pc:spChg>
        <pc:spChg chg="del">
          <ac:chgData name="Sue Evans" userId="0ddcd6e4-1faa-45a0-b80c-15fcbfc1c4a2" providerId="ADAL" clId="{AC9F5BB4-3C56-4EAE-A20A-763C39A94A02}" dt="2022-01-11T08:13:50.318" v="225" actId="478"/>
          <ac:spMkLst>
            <pc:docMk/>
            <pc:sldMk cId="815058683" sldId="1669"/>
            <ac:spMk id="16" creationId="{2D9F0595-B3B1-4999-B0BB-DA365C0BACB3}"/>
          </ac:spMkLst>
        </pc:spChg>
        <pc:spChg chg="del">
          <ac:chgData name="Sue Evans" userId="0ddcd6e4-1faa-45a0-b80c-15fcbfc1c4a2" providerId="ADAL" clId="{AC9F5BB4-3C56-4EAE-A20A-763C39A94A02}" dt="2022-01-11T08:13:51.544" v="227" actId="478"/>
          <ac:spMkLst>
            <pc:docMk/>
            <pc:sldMk cId="815058683" sldId="1669"/>
            <ac:spMk id="17" creationId="{CA165BC2-5DC9-489F-8FAB-E8127AD92D42}"/>
          </ac:spMkLst>
        </pc:spChg>
        <pc:spChg chg="add mod">
          <ac:chgData name="Sue Evans" userId="0ddcd6e4-1faa-45a0-b80c-15fcbfc1c4a2" providerId="ADAL" clId="{AC9F5BB4-3C56-4EAE-A20A-763C39A94A02}" dt="2022-01-11T08:12:20.789" v="201"/>
          <ac:spMkLst>
            <pc:docMk/>
            <pc:sldMk cId="815058683" sldId="1669"/>
            <ac:spMk id="18" creationId="{F16E735C-5697-4D8D-850E-296586753829}"/>
          </ac:spMkLst>
        </pc:spChg>
        <pc:spChg chg="add mod">
          <ac:chgData name="Sue Evans" userId="0ddcd6e4-1faa-45a0-b80c-15fcbfc1c4a2" providerId="ADAL" clId="{AC9F5BB4-3C56-4EAE-A20A-763C39A94A02}" dt="2022-01-11T08:14:21.435" v="281" actId="1038"/>
          <ac:spMkLst>
            <pc:docMk/>
            <pc:sldMk cId="815058683" sldId="1669"/>
            <ac:spMk id="19" creationId="{0F9DDCD2-7709-4A83-B41B-28D419BF5443}"/>
          </ac:spMkLst>
        </pc:spChg>
        <pc:spChg chg="add mod">
          <ac:chgData name="Sue Evans" userId="0ddcd6e4-1faa-45a0-b80c-15fcbfc1c4a2" providerId="ADAL" clId="{AC9F5BB4-3C56-4EAE-A20A-763C39A94A02}" dt="2022-01-11T08:14:21.435" v="281" actId="1038"/>
          <ac:spMkLst>
            <pc:docMk/>
            <pc:sldMk cId="815058683" sldId="1669"/>
            <ac:spMk id="20" creationId="{C2D2F71D-2C28-4E1A-9B82-1A500D8F448C}"/>
          </ac:spMkLst>
        </pc:spChg>
        <pc:spChg chg="add mod">
          <ac:chgData name="Sue Evans" userId="0ddcd6e4-1faa-45a0-b80c-15fcbfc1c4a2" providerId="ADAL" clId="{AC9F5BB4-3C56-4EAE-A20A-763C39A94A02}" dt="2022-01-11T08:14:15.246" v="247" actId="1037"/>
          <ac:spMkLst>
            <pc:docMk/>
            <pc:sldMk cId="815058683" sldId="1669"/>
            <ac:spMk id="21" creationId="{7F2BD2A1-04FE-4CE8-835B-524E076C1418}"/>
          </ac:spMkLst>
        </pc:spChg>
        <pc:spChg chg="add mod">
          <ac:chgData name="Sue Evans" userId="0ddcd6e4-1faa-45a0-b80c-15fcbfc1c4a2" providerId="ADAL" clId="{AC9F5BB4-3C56-4EAE-A20A-763C39A94A02}" dt="2022-01-11T08:14:21.435" v="281" actId="1038"/>
          <ac:spMkLst>
            <pc:docMk/>
            <pc:sldMk cId="815058683" sldId="1669"/>
            <ac:spMk id="22" creationId="{A50E132C-3577-4844-AF87-88C2AA9F0200}"/>
          </ac:spMkLst>
        </pc:spChg>
        <pc:spChg chg="add mod">
          <ac:chgData name="Sue Evans" userId="0ddcd6e4-1faa-45a0-b80c-15fcbfc1c4a2" providerId="ADAL" clId="{AC9F5BB4-3C56-4EAE-A20A-763C39A94A02}" dt="2022-01-11T08:14:21.435" v="281" actId="1038"/>
          <ac:spMkLst>
            <pc:docMk/>
            <pc:sldMk cId="815058683" sldId="1669"/>
            <ac:spMk id="23" creationId="{6BBD852A-675B-4AA9-ADD3-1EBACA445BE9}"/>
          </ac:spMkLst>
        </pc:spChg>
        <pc:spChg chg="add mod">
          <ac:chgData name="Sue Evans" userId="0ddcd6e4-1faa-45a0-b80c-15fcbfc1c4a2" providerId="ADAL" clId="{AC9F5BB4-3C56-4EAE-A20A-763C39A94A02}" dt="2022-01-11T08:14:21.435" v="281" actId="1038"/>
          <ac:spMkLst>
            <pc:docMk/>
            <pc:sldMk cId="815058683" sldId="1669"/>
            <ac:spMk id="24" creationId="{53DAB0A3-763B-4749-97F9-3BDDC3620543}"/>
          </ac:spMkLst>
        </pc:spChg>
        <pc:spChg chg="add mod">
          <ac:chgData name="Sue Evans" userId="0ddcd6e4-1faa-45a0-b80c-15fcbfc1c4a2" providerId="ADAL" clId="{AC9F5BB4-3C56-4EAE-A20A-763C39A94A02}" dt="2022-01-11T08:14:15.246" v="247" actId="1037"/>
          <ac:spMkLst>
            <pc:docMk/>
            <pc:sldMk cId="815058683" sldId="1669"/>
            <ac:spMk id="25" creationId="{25B9C4F8-51CE-4644-87E9-FFF8B1489924}"/>
          </ac:spMkLst>
        </pc:spChg>
        <pc:spChg chg="add mod">
          <ac:chgData name="Sue Evans" userId="0ddcd6e4-1faa-45a0-b80c-15fcbfc1c4a2" providerId="ADAL" clId="{AC9F5BB4-3C56-4EAE-A20A-763C39A94A02}" dt="2022-01-11T08:14:15.246" v="247" actId="1037"/>
          <ac:spMkLst>
            <pc:docMk/>
            <pc:sldMk cId="815058683" sldId="1669"/>
            <ac:spMk id="26" creationId="{6AE74214-F4FC-49E3-8F9B-3D7304E75269}"/>
          </ac:spMkLst>
        </pc:spChg>
        <pc:spChg chg="add mod">
          <ac:chgData name="Sue Evans" userId="0ddcd6e4-1faa-45a0-b80c-15fcbfc1c4a2" providerId="ADAL" clId="{AC9F5BB4-3C56-4EAE-A20A-763C39A94A02}" dt="2022-01-11T08:14:21.435" v="281" actId="1038"/>
          <ac:spMkLst>
            <pc:docMk/>
            <pc:sldMk cId="815058683" sldId="1669"/>
            <ac:spMk id="27" creationId="{D56581AA-95B7-4CCA-BA28-FF07EA16FC1D}"/>
          </ac:spMkLst>
        </pc:spChg>
        <pc:spChg chg="add mod">
          <ac:chgData name="Sue Evans" userId="0ddcd6e4-1faa-45a0-b80c-15fcbfc1c4a2" providerId="ADAL" clId="{AC9F5BB4-3C56-4EAE-A20A-763C39A94A02}" dt="2022-01-11T08:14:21.435" v="281" actId="1038"/>
          <ac:spMkLst>
            <pc:docMk/>
            <pc:sldMk cId="815058683" sldId="1669"/>
            <ac:spMk id="28" creationId="{EC56AE03-3E2D-4DEA-9854-328F84DCB460}"/>
          </ac:spMkLst>
        </pc:spChg>
      </pc:sldChg>
      <pc:sldChg chg="addSp delSp modSp mod">
        <pc:chgData name="Sue Evans" userId="0ddcd6e4-1faa-45a0-b80c-15fcbfc1c4a2" providerId="ADAL" clId="{AC9F5BB4-3C56-4EAE-A20A-763C39A94A02}" dt="2022-01-11T08:15:42.971" v="318" actId="1076"/>
        <pc:sldMkLst>
          <pc:docMk/>
          <pc:sldMk cId="1222355989" sldId="1670"/>
        </pc:sldMkLst>
        <pc:spChg chg="mod">
          <ac:chgData name="Sue Evans" userId="0ddcd6e4-1faa-45a0-b80c-15fcbfc1c4a2" providerId="ADAL" clId="{AC9F5BB4-3C56-4EAE-A20A-763C39A94A02}" dt="2022-01-11T08:15:36.018" v="316" actId="1076"/>
          <ac:spMkLst>
            <pc:docMk/>
            <pc:sldMk cId="1222355989" sldId="1670"/>
            <ac:spMk id="6" creationId="{449D0947-A515-41F8-AA67-E4A622BCD71F}"/>
          </ac:spMkLst>
        </pc:spChg>
        <pc:spChg chg="mod">
          <ac:chgData name="Sue Evans" userId="0ddcd6e4-1faa-45a0-b80c-15fcbfc1c4a2" providerId="ADAL" clId="{AC9F5BB4-3C56-4EAE-A20A-763C39A94A02}" dt="2022-01-11T08:15:33.036" v="314" actId="1076"/>
          <ac:spMkLst>
            <pc:docMk/>
            <pc:sldMk cId="1222355989" sldId="1670"/>
            <ac:spMk id="10" creationId="{4BB3D331-78F3-4301-ADCB-F6B8536A3E7D}"/>
          </ac:spMkLst>
        </pc:spChg>
        <pc:spChg chg="del">
          <ac:chgData name="Sue Evans" userId="0ddcd6e4-1faa-45a0-b80c-15fcbfc1c4a2" providerId="ADAL" clId="{AC9F5BB4-3C56-4EAE-A20A-763C39A94A02}" dt="2022-01-11T08:12:31.577" v="205" actId="478"/>
          <ac:spMkLst>
            <pc:docMk/>
            <pc:sldMk cId="1222355989" sldId="1670"/>
            <ac:spMk id="14" creationId="{2A7741A8-3DCF-4FF3-ADEC-371BCAD66FB1}"/>
          </ac:spMkLst>
        </pc:spChg>
        <pc:spChg chg="mod">
          <ac:chgData name="Sue Evans" userId="0ddcd6e4-1faa-45a0-b80c-15fcbfc1c4a2" providerId="ADAL" clId="{AC9F5BB4-3C56-4EAE-A20A-763C39A94A02}" dt="2022-01-11T08:15:34.161" v="315" actId="1076"/>
          <ac:spMkLst>
            <pc:docMk/>
            <pc:sldMk cId="1222355989" sldId="1670"/>
            <ac:spMk id="16" creationId="{2D9F0595-B3B1-4999-B0BB-DA365C0BACB3}"/>
          </ac:spMkLst>
        </pc:spChg>
        <pc:spChg chg="add mod">
          <ac:chgData name="Sue Evans" userId="0ddcd6e4-1faa-45a0-b80c-15fcbfc1c4a2" providerId="ADAL" clId="{AC9F5BB4-3C56-4EAE-A20A-763C39A94A02}" dt="2022-01-11T08:12:33.838" v="206"/>
          <ac:spMkLst>
            <pc:docMk/>
            <pc:sldMk cId="1222355989" sldId="1670"/>
            <ac:spMk id="18" creationId="{B4312834-F427-4F63-AE30-8A482B7D77A0}"/>
          </ac:spMkLst>
        </pc:spChg>
        <pc:spChg chg="add mod">
          <ac:chgData name="Sue Evans" userId="0ddcd6e4-1faa-45a0-b80c-15fcbfc1c4a2" providerId="ADAL" clId="{AC9F5BB4-3C56-4EAE-A20A-763C39A94A02}" dt="2022-01-11T08:15:42.971" v="318" actId="1076"/>
          <ac:spMkLst>
            <pc:docMk/>
            <pc:sldMk cId="1222355989" sldId="1670"/>
            <ac:spMk id="19" creationId="{8A5DC24E-FFDB-4C18-94E7-B106FD40A977}"/>
          </ac:spMkLst>
        </pc:spChg>
      </pc:sldChg>
      <pc:sldChg chg="addSp delSp modSp mod">
        <pc:chgData name="Sue Evans" userId="0ddcd6e4-1faa-45a0-b80c-15fcbfc1c4a2" providerId="ADAL" clId="{AC9F5BB4-3C56-4EAE-A20A-763C39A94A02}" dt="2022-01-11T08:16:56.591" v="333" actId="1076"/>
        <pc:sldMkLst>
          <pc:docMk/>
          <pc:sldMk cId="2139252811" sldId="1671"/>
        </pc:sldMkLst>
        <pc:spChg chg="del">
          <ac:chgData name="Sue Evans" userId="0ddcd6e4-1faa-45a0-b80c-15fcbfc1c4a2" providerId="ADAL" clId="{AC9F5BB4-3C56-4EAE-A20A-763C39A94A02}" dt="2022-01-11T08:12:51.136" v="208" actId="478"/>
          <ac:spMkLst>
            <pc:docMk/>
            <pc:sldMk cId="2139252811" sldId="1671"/>
            <ac:spMk id="5" creationId="{C101EFC1-EA13-4535-B36A-A87CC79281CF}"/>
          </ac:spMkLst>
        </pc:spChg>
        <pc:spChg chg="del">
          <ac:chgData name="Sue Evans" userId="0ddcd6e4-1faa-45a0-b80c-15fcbfc1c4a2" providerId="ADAL" clId="{AC9F5BB4-3C56-4EAE-A20A-763C39A94A02}" dt="2022-01-11T08:15:46.988" v="319" actId="478"/>
          <ac:spMkLst>
            <pc:docMk/>
            <pc:sldMk cId="2139252811" sldId="1671"/>
            <ac:spMk id="6" creationId="{449D0947-A515-41F8-AA67-E4A622BCD71F}"/>
          </ac:spMkLst>
        </pc:spChg>
        <pc:spChg chg="del">
          <ac:chgData name="Sue Evans" userId="0ddcd6e4-1faa-45a0-b80c-15fcbfc1c4a2" providerId="ADAL" clId="{AC9F5BB4-3C56-4EAE-A20A-763C39A94A02}" dt="2022-01-11T08:15:46.988" v="319" actId="478"/>
          <ac:spMkLst>
            <pc:docMk/>
            <pc:sldMk cId="2139252811" sldId="1671"/>
            <ac:spMk id="9" creationId="{C5520C7C-405F-418A-91BA-768920A1ADD2}"/>
          </ac:spMkLst>
        </pc:spChg>
        <pc:spChg chg="del">
          <ac:chgData name="Sue Evans" userId="0ddcd6e4-1faa-45a0-b80c-15fcbfc1c4a2" providerId="ADAL" clId="{AC9F5BB4-3C56-4EAE-A20A-763C39A94A02}" dt="2022-01-11T08:15:46.988" v="319" actId="478"/>
          <ac:spMkLst>
            <pc:docMk/>
            <pc:sldMk cId="2139252811" sldId="1671"/>
            <ac:spMk id="10" creationId="{4BB3D331-78F3-4301-ADCB-F6B8536A3E7D}"/>
          </ac:spMkLst>
        </pc:spChg>
        <pc:spChg chg="del">
          <ac:chgData name="Sue Evans" userId="0ddcd6e4-1faa-45a0-b80c-15fcbfc1c4a2" providerId="ADAL" clId="{AC9F5BB4-3C56-4EAE-A20A-763C39A94A02}" dt="2022-01-11T08:15:46.988" v="319" actId="478"/>
          <ac:spMkLst>
            <pc:docMk/>
            <pc:sldMk cId="2139252811" sldId="1671"/>
            <ac:spMk id="11" creationId="{40104885-0AE4-413F-89E2-2CC4E5403BEF}"/>
          </ac:spMkLst>
        </pc:spChg>
        <pc:spChg chg="del">
          <ac:chgData name="Sue Evans" userId="0ddcd6e4-1faa-45a0-b80c-15fcbfc1c4a2" providerId="ADAL" clId="{AC9F5BB4-3C56-4EAE-A20A-763C39A94A02}" dt="2022-01-11T08:15:46.988" v="319" actId="478"/>
          <ac:spMkLst>
            <pc:docMk/>
            <pc:sldMk cId="2139252811" sldId="1671"/>
            <ac:spMk id="12" creationId="{AA17253D-7800-4051-9D32-01AB01BE1C87}"/>
          </ac:spMkLst>
        </pc:spChg>
        <pc:spChg chg="del">
          <ac:chgData name="Sue Evans" userId="0ddcd6e4-1faa-45a0-b80c-15fcbfc1c4a2" providerId="ADAL" clId="{AC9F5BB4-3C56-4EAE-A20A-763C39A94A02}" dt="2022-01-11T08:15:46.988" v="319" actId="478"/>
          <ac:spMkLst>
            <pc:docMk/>
            <pc:sldMk cId="2139252811" sldId="1671"/>
            <ac:spMk id="13" creationId="{EAD6971C-94CB-47E5-AA94-7507DA6C6DD3}"/>
          </ac:spMkLst>
        </pc:spChg>
        <pc:spChg chg="del">
          <ac:chgData name="Sue Evans" userId="0ddcd6e4-1faa-45a0-b80c-15fcbfc1c4a2" providerId="ADAL" clId="{AC9F5BB4-3C56-4EAE-A20A-763C39A94A02}" dt="2022-01-11T08:12:49.276" v="207" actId="478"/>
          <ac:spMkLst>
            <pc:docMk/>
            <pc:sldMk cId="2139252811" sldId="1671"/>
            <ac:spMk id="14" creationId="{2A7741A8-3DCF-4FF3-ADEC-371BCAD66FB1}"/>
          </ac:spMkLst>
        </pc:spChg>
        <pc:spChg chg="del">
          <ac:chgData name="Sue Evans" userId="0ddcd6e4-1faa-45a0-b80c-15fcbfc1c4a2" providerId="ADAL" clId="{AC9F5BB4-3C56-4EAE-A20A-763C39A94A02}" dt="2022-01-11T08:15:46.988" v="319" actId="478"/>
          <ac:spMkLst>
            <pc:docMk/>
            <pc:sldMk cId="2139252811" sldId="1671"/>
            <ac:spMk id="15" creationId="{0CC90172-F829-4C43-9CD6-9F2F039CF633}"/>
          </ac:spMkLst>
        </pc:spChg>
        <pc:spChg chg="del">
          <ac:chgData name="Sue Evans" userId="0ddcd6e4-1faa-45a0-b80c-15fcbfc1c4a2" providerId="ADAL" clId="{AC9F5BB4-3C56-4EAE-A20A-763C39A94A02}" dt="2022-01-11T08:15:46.988" v="319" actId="478"/>
          <ac:spMkLst>
            <pc:docMk/>
            <pc:sldMk cId="2139252811" sldId="1671"/>
            <ac:spMk id="16" creationId="{2D9F0595-B3B1-4999-B0BB-DA365C0BACB3}"/>
          </ac:spMkLst>
        </pc:spChg>
        <pc:spChg chg="del">
          <ac:chgData name="Sue Evans" userId="0ddcd6e4-1faa-45a0-b80c-15fcbfc1c4a2" providerId="ADAL" clId="{AC9F5BB4-3C56-4EAE-A20A-763C39A94A02}" dt="2022-01-11T08:15:46.988" v="319" actId="478"/>
          <ac:spMkLst>
            <pc:docMk/>
            <pc:sldMk cId="2139252811" sldId="1671"/>
            <ac:spMk id="17" creationId="{CA165BC2-5DC9-489F-8FAB-E8127AD92D42}"/>
          </ac:spMkLst>
        </pc:spChg>
        <pc:spChg chg="add mod">
          <ac:chgData name="Sue Evans" userId="0ddcd6e4-1faa-45a0-b80c-15fcbfc1c4a2" providerId="ADAL" clId="{AC9F5BB4-3C56-4EAE-A20A-763C39A94A02}" dt="2022-01-11T08:12:52.266" v="209"/>
          <ac:spMkLst>
            <pc:docMk/>
            <pc:sldMk cId="2139252811" sldId="1671"/>
            <ac:spMk id="18" creationId="{36E99095-7DCA-4879-BFB6-08DD8F4BC9CD}"/>
          </ac:spMkLst>
        </pc:spChg>
        <pc:spChg chg="add mod">
          <ac:chgData name="Sue Evans" userId="0ddcd6e4-1faa-45a0-b80c-15fcbfc1c4a2" providerId="ADAL" clId="{AC9F5BB4-3C56-4EAE-A20A-763C39A94A02}" dt="2022-01-11T08:16:56.591" v="333" actId="1076"/>
          <ac:spMkLst>
            <pc:docMk/>
            <pc:sldMk cId="2139252811" sldId="1671"/>
            <ac:spMk id="19" creationId="{AAA9611B-E057-4E63-BAC2-1C8A78BAD6DF}"/>
          </ac:spMkLst>
        </pc:spChg>
        <pc:spChg chg="add mod">
          <ac:chgData name="Sue Evans" userId="0ddcd6e4-1faa-45a0-b80c-15fcbfc1c4a2" providerId="ADAL" clId="{AC9F5BB4-3C56-4EAE-A20A-763C39A94A02}" dt="2022-01-11T08:16:56.591" v="333" actId="1076"/>
          <ac:spMkLst>
            <pc:docMk/>
            <pc:sldMk cId="2139252811" sldId="1671"/>
            <ac:spMk id="20" creationId="{D45CF206-E985-4388-A171-190785AF3F68}"/>
          </ac:spMkLst>
        </pc:spChg>
        <pc:spChg chg="add mod">
          <ac:chgData name="Sue Evans" userId="0ddcd6e4-1faa-45a0-b80c-15fcbfc1c4a2" providerId="ADAL" clId="{AC9F5BB4-3C56-4EAE-A20A-763C39A94A02}" dt="2022-01-11T08:16:56.591" v="333" actId="1076"/>
          <ac:spMkLst>
            <pc:docMk/>
            <pc:sldMk cId="2139252811" sldId="1671"/>
            <ac:spMk id="21" creationId="{06D6A07D-A628-4268-851D-25C4FCDC606A}"/>
          </ac:spMkLst>
        </pc:spChg>
        <pc:spChg chg="add mod">
          <ac:chgData name="Sue Evans" userId="0ddcd6e4-1faa-45a0-b80c-15fcbfc1c4a2" providerId="ADAL" clId="{AC9F5BB4-3C56-4EAE-A20A-763C39A94A02}" dt="2022-01-11T08:16:56.591" v="333" actId="1076"/>
          <ac:spMkLst>
            <pc:docMk/>
            <pc:sldMk cId="2139252811" sldId="1671"/>
            <ac:spMk id="22" creationId="{F558B929-301E-4C7A-B7EE-CA096F4019C3}"/>
          </ac:spMkLst>
        </pc:spChg>
        <pc:spChg chg="add mod">
          <ac:chgData name="Sue Evans" userId="0ddcd6e4-1faa-45a0-b80c-15fcbfc1c4a2" providerId="ADAL" clId="{AC9F5BB4-3C56-4EAE-A20A-763C39A94A02}" dt="2022-01-11T08:16:56.591" v="333" actId="1076"/>
          <ac:spMkLst>
            <pc:docMk/>
            <pc:sldMk cId="2139252811" sldId="1671"/>
            <ac:spMk id="23" creationId="{46C334CE-FA3A-4A43-AE75-459F381EBE45}"/>
          </ac:spMkLst>
        </pc:spChg>
        <pc:spChg chg="add del mod">
          <ac:chgData name="Sue Evans" userId="0ddcd6e4-1faa-45a0-b80c-15fcbfc1c4a2" providerId="ADAL" clId="{AC9F5BB4-3C56-4EAE-A20A-763C39A94A02}" dt="2022-01-11T08:16:28.162" v="329" actId="478"/>
          <ac:spMkLst>
            <pc:docMk/>
            <pc:sldMk cId="2139252811" sldId="1671"/>
            <ac:spMk id="24" creationId="{0B1D5E4F-2611-4A49-8D5D-8CEA33CF746C}"/>
          </ac:spMkLst>
        </pc:spChg>
        <pc:spChg chg="add del mod">
          <ac:chgData name="Sue Evans" userId="0ddcd6e4-1faa-45a0-b80c-15fcbfc1c4a2" providerId="ADAL" clId="{AC9F5BB4-3C56-4EAE-A20A-763C39A94A02}" dt="2022-01-11T08:16:28.162" v="329" actId="478"/>
          <ac:spMkLst>
            <pc:docMk/>
            <pc:sldMk cId="2139252811" sldId="1671"/>
            <ac:spMk id="25" creationId="{F05FBA8F-90A2-42B9-B7AF-D246391443BB}"/>
          </ac:spMkLst>
        </pc:spChg>
        <pc:spChg chg="add del mod">
          <ac:chgData name="Sue Evans" userId="0ddcd6e4-1faa-45a0-b80c-15fcbfc1c4a2" providerId="ADAL" clId="{AC9F5BB4-3C56-4EAE-A20A-763C39A94A02}" dt="2022-01-11T08:16:28.162" v="329" actId="478"/>
          <ac:spMkLst>
            <pc:docMk/>
            <pc:sldMk cId="2139252811" sldId="1671"/>
            <ac:spMk id="26" creationId="{CAE9A36B-3F75-4EFF-9434-8631AA614B0B}"/>
          </ac:spMkLst>
        </pc:spChg>
        <pc:spChg chg="add del mod">
          <ac:chgData name="Sue Evans" userId="0ddcd6e4-1faa-45a0-b80c-15fcbfc1c4a2" providerId="ADAL" clId="{AC9F5BB4-3C56-4EAE-A20A-763C39A94A02}" dt="2022-01-11T08:16:28.162" v="329" actId="478"/>
          <ac:spMkLst>
            <pc:docMk/>
            <pc:sldMk cId="2139252811" sldId="1671"/>
            <ac:spMk id="27" creationId="{74391441-C9B6-4FAC-9255-0F1CA5941935}"/>
          </ac:spMkLst>
        </pc:spChg>
        <pc:spChg chg="add del mod">
          <ac:chgData name="Sue Evans" userId="0ddcd6e4-1faa-45a0-b80c-15fcbfc1c4a2" providerId="ADAL" clId="{AC9F5BB4-3C56-4EAE-A20A-763C39A94A02}" dt="2022-01-11T08:16:28.162" v="329" actId="478"/>
          <ac:spMkLst>
            <pc:docMk/>
            <pc:sldMk cId="2139252811" sldId="1671"/>
            <ac:spMk id="28" creationId="{B2F2FF84-52FF-4CCD-A017-1016356FB56D}"/>
          </ac:spMkLst>
        </pc:spChg>
        <pc:spChg chg="add mod">
          <ac:chgData name="Sue Evans" userId="0ddcd6e4-1faa-45a0-b80c-15fcbfc1c4a2" providerId="ADAL" clId="{AC9F5BB4-3C56-4EAE-A20A-763C39A94A02}" dt="2022-01-11T08:16:56.591" v="333" actId="1076"/>
          <ac:spMkLst>
            <pc:docMk/>
            <pc:sldMk cId="2139252811" sldId="1671"/>
            <ac:spMk id="29" creationId="{DF0E1CD6-A4C1-447F-B410-A2EC4AC0A189}"/>
          </ac:spMkLst>
        </pc:spChg>
        <pc:spChg chg="add mod">
          <ac:chgData name="Sue Evans" userId="0ddcd6e4-1faa-45a0-b80c-15fcbfc1c4a2" providerId="ADAL" clId="{AC9F5BB4-3C56-4EAE-A20A-763C39A94A02}" dt="2022-01-11T08:16:56.591" v="333" actId="1076"/>
          <ac:spMkLst>
            <pc:docMk/>
            <pc:sldMk cId="2139252811" sldId="1671"/>
            <ac:spMk id="30" creationId="{C802116D-F462-4611-ADFA-21D4C79B79AF}"/>
          </ac:spMkLst>
        </pc:spChg>
        <pc:spChg chg="add mod">
          <ac:chgData name="Sue Evans" userId="0ddcd6e4-1faa-45a0-b80c-15fcbfc1c4a2" providerId="ADAL" clId="{AC9F5BB4-3C56-4EAE-A20A-763C39A94A02}" dt="2022-01-11T08:16:56.591" v="333" actId="1076"/>
          <ac:spMkLst>
            <pc:docMk/>
            <pc:sldMk cId="2139252811" sldId="1671"/>
            <ac:spMk id="31" creationId="{8894BA99-6575-4471-BB10-21BC076E652B}"/>
          </ac:spMkLst>
        </pc:spChg>
        <pc:spChg chg="add mod">
          <ac:chgData name="Sue Evans" userId="0ddcd6e4-1faa-45a0-b80c-15fcbfc1c4a2" providerId="ADAL" clId="{AC9F5BB4-3C56-4EAE-A20A-763C39A94A02}" dt="2022-01-11T08:16:56.591" v="333" actId="1076"/>
          <ac:spMkLst>
            <pc:docMk/>
            <pc:sldMk cId="2139252811" sldId="1671"/>
            <ac:spMk id="32" creationId="{5A4B3A9E-EDAD-4615-AA34-8518565C5200}"/>
          </ac:spMkLst>
        </pc:spChg>
        <pc:spChg chg="add mod">
          <ac:chgData name="Sue Evans" userId="0ddcd6e4-1faa-45a0-b80c-15fcbfc1c4a2" providerId="ADAL" clId="{AC9F5BB4-3C56-4EAE-A20A-763C39A94A02}" dt="2022-01-11T08:16:56.591" v="333" actId="1076"/>
          <ac:spMkLst>
            <pc:docMk/>
            <pc:sldMk cId="2139252811" sldId="1671"/>
            <ac:spMk id="33" creationId="{C9DC6076-BA54-4F1A-B846-4B8AC3836FDB}"/>
          </ac:spMkLst>
        </pc:spChg>
      </pc:sldChg>
      <pc:sldChg chg="addSp delSp modSp del mod delAnim">
        <pc:chgData name="Sue Evans" userId="0ddcd6e4-1faa-45a0-b80c-15fcbfc1c4a2" providerId="ADAL" clId="{AC9F5BB4-3C56-4EAE-A20A-763C39A94A02}" dt="2022-01-11T08:18:13.279" v="347" actId="2696"/>
        <pc:sldMkLst>
          <pc:docMk/>
          <pc:sldMk cId="883879130" sldId="1672"/>
        </pc:sldMkLst>
        <pc:spChg chg="del">
          <ac:chgData name="Sue Evans" userId="0ddcd6e4-1faa-45a0-b80c-15fcbfc1c4a2" providerId="ADAL" clId="{AC9F5BB4-3C56-4EAE-A20A-763C39A94A02}" dt="2022-01-11T08:13:01.981" v="214" actId="478"/>
          <ac:spMkLst>
            <pc:docMk/>
            <pc:sldMk cId="883879130" sldId="1672"/>
            <ac:spMk id="5" creationId="{C101EFC1-EA13-4535-B36A-A87CC79281CF}"/>
          </ac:spMkLst>
        </pc:spChg>
        <pc:spChg chg="del">
          <ac:chgData name="Sue Evans" userId="0ddcd6e4-1faa-45a0-b80c-15fcbfc1c4a2" providerId="ADAL" clId="{AC9F5BB4-3C56-4EAE-A20A-763C39A94A02}" dt="2022-01-11T08:13:00.395" v="213" actId="478"/>
          <ac:spMkLst>
            <pc:docMk/>
            <pc:sldMk cId="883879130" sldId="1672"/>
            <ac:spMk id="14" creationId="{2A7741A8-3DCF-4FF3-ADEC-371BCAD66FB1}"/>
          </ac:spMkLst>
        </pc:spChg>
        <pc:spChg chg="add mod">
          <ac:chgData name="Sue Evans" userId="0ddcd6e4-1faa-45a0-b80c-15fcbfc1c4a2" providerId="ADAL" clId="{AC9F5BB4-3C56-4EAE-A20A-763C39A94A02}" dt="2022-01-11T08:13:02.997" v="215"/>
          <ac:spMkLst>
            <pc:docMk/>
            <pc:sldMk cId="883879130" sldId="1672"/>
            <ac:spMk id="18" creationId="{33D7140A-3BEB-4270-99FB-71AD8695EFEB}"/>
          </ac:spMkLst>
        </pc:spChg>
        <pc:picChg chg="del">
          <ac:chgData name="Sue Evans" userId="0ddcd6e4-1faa-45a0-b80c-15fcbfc1c4a2" providerId="ADAL" clId="{AC9F5BB4-3C56-4EAE-A20A-763C39A94A02}" dt="2022-01-11T08:17:49.891" v="341" actId="21"/>
          <ac:picMkLst>
            <pc:docMk/>
            <pc:sldMk cId="883879130" sldId="1672"/>
            <ac:picMk id="3" creationId="{9598F4D1-D418-4908-AFE8-210F8795FBA6}"/>
          </ac:picMkLst>
        </pc:picChg>
      </pc:sldChg>
      <pc:sldChg chg="addSp delSp modSp mod">
        <pc:chgData name="Sue Evans" userId="0ddcd6e4-1faa-45a0-b80c-15fcbfc1c4a2" providerId="ADAL" clId="{AC9F5BB4-3C56-4EAE-A20A-763C39A94A02}" dt="2022-01-11T08:12:10.938" v="196"/>
        <pc:sldMkLst>
          <pc:docMk/>
          <pc:sldMk cId="1068895473" sldId="1673"/>
        </pc:sldMkLst>
        <pc:spChg chg="del">
          <ac:chgData name="Sue Evans" userId="0ddcd6e4-1faa-45a0-b80c-15fcbfc1c4a2" providerId="ADAL" clId="{AC9F5BB4-3C56-4EAE-A20A-763C39A94A02}" dt="2022-01-11T08:12:09.714" v="195" actId="478"/>
          <ac:spMkLst>
            <pc:docMk/>
            <pc:sldMk cId="1068895473" sldId="1673"/>
            <ac:spMk id="5" creationId="{C101EFC1-EA13-4535-B36A-A87CC79281CF}"/>
          </ac:spMkLst>
        </pc:spChg>
        <pc:spChg chg="del">
          <ac:chgData name="Sue Evans" userId="0ddcd6e4-1faa-45a0-b80c-15fcbfc1c4a2" providerId="ADAL" clId="{AC9F5BB4-3C56-4EAE-A20A-763C39A94A02}" dt="2022-01-11T08:12:07.422" v="194" actId="478"/>
          <ac:spMkLst>
            <pc:docMk/>
            <pc:sldMk cId="1068895473" sldId="1673"/>
            <ac:spMk id="14" creationId="{2A7741A8-3DCF-4FF3-ADEC-371BCAD66FB1}"/>
          </ac:spMkLst>
        </pc:spChg>
        <pc:spChg chg="add mod">
          <ac:chgData name="Sue Evans" userId="0ddcd6e4-1faa-45a0-b80c-15fcbfc1c4a2" providerId="ADAL" clId="{AC9F5BB4-3C56-4EAE-A20A-763C39A94A02}" dt="2022-01-11T08:11:43.699" v="185" actId="1076"/>
          <ac:spMkLst>
            <pc:docMk/>
            <pc:sldMk cId="1068895473" sldId="1673"/>
            <ac:spMk id="15" creationId="{397AAF06-6FD9-4666-B9B4-77A0705B383A}"/>
          </ac:spMkLst>
        </pc:spChg>
        <pc:spChg chg="add mod">
          <ac:chgData name="Sue Evans" userId="0ddcd6e4-1faa-45a0-b80c-15fcbfc1c4a2" providerId="ADAL" clId="{AC9F5BB4-3C56-4EAE-A20A-763C39A94A02}" dt="2022-01-11T08:11:43.699" v="185" actId="1076"/>
          <ac:spMkLst>
            <pc:docMk/>
            <pc:sldMk cId="1068895473" sldId="1673"/>
            <ac:spMk id="19" creationId="{F9A9E8F1-E070-45B2-A8F3-EB9480022CD5}"/>
          </ac:spMkLst>
        </pc:spChg>
        <pc:spChg chg="add mod">
          <ac:chgData name="Sue Evans" userId="0ddcd6e4-1faa-45a0-b80c-15fcbfc1c4a2" providerId="ADAL" clId="{AC9F5BB4-3C56-4EAE-A20A-763C39A94A02}" dt="2022-01-11T08:11:51.271" v="187" actId="1076"/>
          <ac:spMkLst>
            <pc:docMk/>
            <pc:sldMk cId="1068895473" sldId="1673"/>
            <ac:spMk id="20" creationId="{36CBD327-138E-4365-9CA2-076469CC2162}"/>
          </ac:spMkLst>
        </pc:spChg>
        <pc:spChg chg="add mod">
          <ac:chgData name="Sue Evans" userId="0ddcd6e4-1faa-45a0-b80c-15fcbfc1c4a2" providerId="ADAL" clId="{AC9F5BB4-3C56-4EAE-A20A-763C39A94A02}" dt="2022-01-11T08:12:10.938" v="196"/>
          <ac:spMkLst>
            <pc:docMk/>
            <pc:sldMk cId="1068895473" sldId="1673"/>
            <ac:spMk id="21" creationId="{E06D1B45-9309-4CF8-884D-151B703E8DB1}"/>
          </ac:spMkLst>
        </pc:spChg>
      </pc:sldChg>
      <pc:sldChg chg="addSp delSp modSp mod">
        <pc:chgData name="Sue Evans" userId="0ddcd6e4-1faa-45a0-b80c-15fcbfc1c4a2" providerId="ADAL" clId="{AC9F5BB4-3C56-4EAE-A20A-763C39A94A02}" dt="2022-01-11T08:17:41.719" v="339" actId="1076"/>
        <pc:sldMkLst>
          <pc:docMk/>
          <pc:sldMk cId="660878663" sldId="1674"/>
        </pc:sldMkLst>
        <pc:spChg chg="del">
          <ac:chgData name="Sue Evans" userId="0ddcd6e4-1faa-45a0-b80c-15fcbfc1c4a2" providerId="ADAL" clId="{AC9F5BB4-3C56-4EAE-A20A-763C39A94A02}" dt="2022-01-11T08:12:55.995" v="211" actId="478"/>
          <ac:spMkLst>
            <pc:docMk/>
            <pc:sldMk cId="660878663" sldId="1674"/>
            <ac:spMk id="5" creationId="{C101EFC1-EA13-4535-B36A-A87CC79281CF}"/>
          </ac:spMkLst>
        </pc:spChg>
        <pc:spChg chg="mod">
          <ac:chgData name="Sue Evans" userId="0ddcd6e4-1faa-45a0-b80c-15fcbfc1c4a2" providerId="ADAL" clId="{AC9F5BB4-3C56-4EAE-A20A-763C39A94A02}" dt="2022-01-11T08:17:41.719" v="339" actId="1076"/>
          <ac:spMkLst>
            <pc:docMk/>
            <pc:sldMk cId="660878663" sldId="1674"/>
            <ac:spMk id="6" creationId="{449D0947-A515-41F8-AA67-E4A622BCD71F}"/>
          </ac:spMkLst>
        </pc:spChg>
        <pc:spChg chg="mod">
          <ac:chgData name="Sue Evans" userId="0ddcd6e4-1faa-45a0-b80c-15fcbfc1c4a2" providerId="ADAL" clId="{AC9F5BB4-3C56-4EAE-A20A-763C39A94A02}" dt="2022-01-11T08:17:41.719" v="339" actId="1076"/>
          <ac:spMkLst>
            <pc:docMk/>
            <pc:sldMk cId="660878663" sldId="1674"/>
            <ac:spMk id="10" creationId="{4BB3D331-78F3-4301-ADCB-F6B8536A3E7D}"/>
          </ac:spMkLst>
        </pc:spChg>
        <pc:spChg chg="mod">
          <ac:chgData name="Sue Evans" userId="0ddcd6e4-1faa-45a0-b80c-15fcbfc1c4a2" providerId="ADAL" clId="{AC9F5BB4-3C56-4EAE-A20A-763C39A94A02}" dt="2022-01-11T08:17:41.719" v="339" actId="1076"/>
          <ac:spMkLst>
            <pc:docMk/>
            <pc:sldMk cId="660878663" sldId="1674"/>
            <ac:spMk id="12" creationId="{AA17253D-7800-4051-9D32-01AB01BE1C87}"/>
          </ac:spMkLst>
        </pc:spChg>
        <pc:spChg chg="mod">
          <ac:chgData name="Sue Evans" userId="0ddcd6e4-1faa-45a0-b80c-15fcbfc1c4a2" providerId="ADAL" clId="{AC9F5BB4-3C56-4EAE-A20A-763C39A94A02}" dt="2022-01-11T08:17:41.719" v="339" actId="1076"/>
          <ac:spMkLst>
            <pc:docMk/>
            <pc:sldMk cId="660878663" sldId="1674"/>
            <ac:spMk id="13" creationId="{EAD6971C-94CB-47E5-AA94-7507DA6C6DD3}"/>
          </ac:spMkLst>
        </pc:spChg>
        <pc:spChg chg="del">
          <ac:chgData name="Sue Evans" userId="0ddcd6e4-1faa-45a0-b80c-15fcbfc1c4a2" providerId="ADAL" clId="{AC9F5BB4-3C56-4EAE-A20A-763C39A94A02}" dt="2022-01-11T08:12:54.715" v="210" actId="478"/>
          <ac:spMkLst>
            <pc:docMk/>
            <pc:sldMk cId="660878663" sldId="1674"/>
            <ac:spMk id="14" creationId="{2A7741A8-3DCF-4FF3-ADEC-371BCAD66FB1}"/>
          </ac:spMkLst>
        </pc:spChg>
        <pc:spChg chg="del">
          <ac:chgData name="Sue Evans" userId="0ddcd6e4-1faa-45a0-b80c-15fcbfc1c4a2" providerId="ADAL" clId="{AC9F5BB4-3C56-4EAE-A20A-763C39A94A02}" dt="2022-01-11T08:17:19.382" v="334" actId="478"/>
          <ac:spMkLst>
            <pc:docMk/>
            <pc:sldMk cId="660878663" sldId="1674"/>
            <ac:spMk id="15" creationId="{66AF586F-8784-4430-A79F-A7A499AAEE30}"/>
          </ac:spMkLst>
        </pc:spChg>
        <pc:spChg chg="mod">
          <ac:chgData name="Sue Evans" userId="0ddcd6e4-1faa-45a0-b80c-15fcbfc1c4a2" providerId="ADAL" clId="{AC9F5BB4-3C56-4EAE-A20A-763C39A94A02}" dt="2022-01-11T08:17:41.719" v="339" actId="1076"/>
          <ac:spMkLst>
            <pc:docMk/>
            <pc:sldMk cId="660878663" sldId="1674"/>
            <ac:spMk id="16" creationId="{2D9F0595-B3B1-4999-B0BB-DA365C0BACB3}"/>
          </ac:spMkLst>
        </pc:spChg>
        <pc:spChg chg="mod">
          <ac:chgData name="Sue Evans" userId="0ddcd6e4-1faa-45a0-b80c-15fcbfc1c4a2" providerId="ADAL" clId="{AC9F5BB4-3C56-4EAE-A20A-763C39A94A02}" dt="2022-01-11T08:17:41.719" v="339" actId="1076"/>
          <ac:spMkLst>
            <pc:docMk/>
            <pc:sldMk cId="660878663" sldId="1674"/>
            <ac:spMk id="17" creationId="{CA165BC2-5DC9-489F-8FAB-E8127AD92D42}"/>
          </ac:spMkLst>
        </pc:spChg>
        <pc:spChg chg="add mod">
          <ac:chgData name="Sue Evans" userId="0ddcd6e4-1faa-45a0-b80c-15fcbfc1c4a2" providerId="ADAL" clId="{AC9F5BB4-3C56-4EAE-A20A-763C39A94A02}" dt="2022-01-11T08:12:57.206" v="212"/>
          <ac:spMkLst>
            <pc:docMk/>
            <pc:sldMk cId="660878663" sldId="1674"/>
            <ac:spMk id="19" creationId="{39571A29-93B1-4105-AF70-48D88F1D9176}"/>
          </ac:spMkLst>
        </pc:spChg>
        <pc:spChg chg="add mod">
          <ac:chgData name="Sue Evans" userId="0ddcd6e4-1faa-45a0-b80c-15fcbfc1c4a2" providerId="ADAL" clId="{AC9F5BB4-3C56-4EAE-A20A-763C39A94A02}" dt="2022-01-11T08:17:41.719" v="339" actId="1076"/>
          <ac:spMkLst>
            <pc:docMk/>
            <pc:sldMk cId="660878663" sldId="1674"/>
            <ac:spMk id="20" creationId="{6147F851-774C-4841-814C-24FCAAB5B860}"/>
          </ac:spMkLst>
        </pc:spChg>
        <pc:spChg chg="add mod">
          <ac:chgData name="Sue Evans" userId="0ddcd6e4-1faa-45a0-b80c-15fcbfc1c4a2" providerId="ADAL" clId="{AC9F5BB4-3C56-4EAE-A20A-763C39A94A02}" dt="2022-01-11T08:17:41.719" v="339" actId="1076"/>
          <ac:spMkLst>
            <pc:docMk/>
            <pc:sldMk cId="660878663" sldId="1674"/>
            <ac:spMk id="21" creationId="{128EF749-A426-40AB-B1AE-05DC2CA6DD09}"/>
          </ac:spMkLst>
        </pc:spChg>
        <pc:spChg chg="add mod">
          <ac:chgData name="Sue Evans" userId="0ddcd6e4-1faa-45a0-b80c-15fcbfc1c4a2" providerId="ADAL" clId="{AC9F5BB4-3C56-4EAE-A20A-763C39A94A02}" dt="2022-01-11T08:17:41.719" v="339" actId="1076"/>
          <ac:spMkLst>
            <pc:docMk/>
            <pc:sldMk cId="660878663" sldId="1674"/>
            <ac:spMk id="22" creationId="{1FE66BC4-6CA2-4862-9754-CC17532E58DE}"/>
          </ac:spMkLst>
        </pc:spChg>
      </pc:sldChg>
      <pc:sldChg chg="addSp delSp modSp mod">
        <pc:chgData name="Sue Evans" userId="0ddcd6e4-1faa-45a0-b80c-15fcbfc1c4a2" providerId="ADAL" clId="{AC9F5BB4-3C56-4EAE-A20A-763C39A94A02}" dt="2022-01-11T08:13:08.428" v="218"/>
        <pc:sldMkLst>
          <pc:docMk/>
          <pc:sldMk cId="3570869026" sldId="1675"/>
        </pc:sldMkLst>
        <pc:spChg chg="del">
          <ac:chgData name="Sue Evans" userId="0ddcd6e4-1faa-45a0-b80c-15fcbfc1c4a2" providerId="ADAL" clId="{AC9F5BB4-3C56-4EAE-A20A-763C39A94A02}" dt="2022-01-11T08:13:07.116" v="217" actId="478"/>
          <ac:spMkLst>
            <pc:docMk/>
            <pc:sldMk cId="3570869026" sldId="1675"/>
            <ac:spMk id="5" creationId="{C101EFC1-EA13-4535-B36A-A87CC79281CF}"/>
          </ac:spMkLst>
        </pc:spChg>
        <pc:spChg chg="del">
          <ac:chgData name="Sue Evans" userId="0ddcd6e4-1faa-45a0-b80c-15fcbfc1c4a2" providerId="ADAL" clId="{AC9F5BB4-3C56-4EAE-A20A-763C39A94A02}" dt="2022-01-11T08:13:05.371" v="216" actId="478"/>
          <ac:spMkLst>
            <pc:docMk/>
            <pc:sldMk cId="3570869026" sldId="1675"/>
            <ac:spMk id="14" creationId="{2A7741A8-3DCF-4FF3-ADEC-371BCAD66FB1}"/>
          </ac:spMkLst>
        </pc:spChg>
        <pc:spChg chg="add mod">
          <ac:chgData name="Sue Evans" userId="0ddcd6e4-1faa-45a0-b80c-15fcbfc1c4a2" providerId="ADAL" clId="{AC9F5BB4-3C56-4EAE-A20A-763C39A94A02}" dt="2022-01-11T08:13:08.428" v="218"/>
          <ac:spMkLst>
            <pc:docMk/>
            <pc:sldMk cId="3570869026" sldId="1675"/>
            <ac:spMk id="19" creationId="{BE01548B-918D-4C2A-96DF-5AC3592C34B3}"/>
          </ac:spMkLst>
        </pc:spChg>
      </pc:sldChg>
      <pc:sldChg chg="addSp delSp modSp mod">
        <pc:chgData name="Sue Evans" userId="0ddcd6e4-1faa-45a0-b80c-15fcbfc1c4a2" providerId="ADAL" clId="{AC9F5BB4-3C56-4EAE-A20A-763C39A94A02}" dt="2022-01-11T08:21:22.953" v="405" actId="1076"/>
        <pc:sldMkLst>
          <pc:docMk/>
          <pc:sldMk cId="2374547839" sldId="1676"/>
        </pc:sldMkLst>
        <pc:spChg chg="del">
          <ac:chgData name="Sue Evans" userId="0ddcd6e4-1faa-45a0-b80c-15fcbfc1c4a2" providerId="ADAL" clId="{AC9F5BB4-3C56-4EAE-A20A-763C39A94A02}" dt="2022-01-11T08:19:38.764" v="371" actId="478"/>
          <ac:spMkLst>
            <pc:docMk/>
            <pc:sldMk cId="2374547839" sldId="1676"/>
            <ac:spMk id="12" creationId="{892529E9-51F8-4696-8DA8-ADE563ED9AD7}"/>
          </ac:spMkLst>
        </pc:spChg>
        <pc:spChg chg="add mod">
          <ac:chgData name="Sue Evans" userId="0ddcd6e4-1faa-45a0-b80c-15fcbfc1c4a2" providerId="ADAL" clId="{AC9F5BB4-3C56-4EAE-A20A-763C39A94A02}" dt="2022-01-11T08:19:40.248" v="372"/>
          <ac:spMkLst>
            <pc:docMk/>
            <pc:sldMk cId="2374547839" sldId="1676"/>
            <ac:spMk id="19" creationId="{D8D14691-DBC5-4440-8C28-F60A4FF94126}"/>
          </ac:spMkLst>
        </pc:spChg>
        <pc:spChg chg="add mod">
          <ac:chgData name="Sue Evans" userId="0ddcd6e4-1faa-45a0-b80c-15fcbfc1c4a2" providerId="ADAL" clId="{AC9F5BB4-3C56-4EAE-A20A-763C39A94A02}" dt="2022-01-11T08:21:22.953" v="405" actId="1076"/>
          <ac:spMkLst>
            <pc:docMk/>
            <pc:sldMk cId="2374547839" sldId="1676"/>
            <ac:spMk id="20" creationId="{2302F8BB-C998-479B-9AE5-378EB1B253FC}"/>
          </ac:spMkLst>
        </pc:spChg>
      </pc:sldChg>
      <pc:sldChg chg="addSp delSp modSp mod modAnim">
        <pc:chgData name="Sue Evans" userId="0ddcd6e4-1faa-45a0-b80c-15fcbfc1c4a2" providerId="ADAL" clId="{AC9F5BB4-3C56-4EAE-A20A-763C39A94A02}" dt="2022-01-11T08:20:54.368" v="402"/>
        <pc:sldMkLst>
          <pc:docMk/>
          <pc:sldMk cId="1446823922" sldId="1677"/>
        </pc:sldMkLst>
        <pc:spChg chg="mod">
          <ac:chgData name="Sue Evans" userId="0ddcd6e4-1faa-45a0-b80c-15fcbfc1c4a2" providerId="ADAL" clId="{AC9F5BB4-3C56-4EAE-A20A-763C39A94A02}" dt="2022-01-11T08:20:48.632" v="396" actId="1035"/>
          <ac:spMkLst>
            <pc:docMk/>
            <pc:sldMk cId="1446823922" sldId="1677"/>
            <ac:spMk id="6" creationId="{C39E44CC-28AB-4775-9CE6-58BE9BDB90C5}"/>
          </ac:spMkLst>
        </pc:spChg>
        <pc:spChg chg="mod">
          <ac:chgData name="Sue Evans" userId="0ddcd6e4-1faa-45a0-b80c-15fcbfc1c4a2" providerId="ADAL" clId="{AC9F5BB4-3C56-4EAE-A20A-763C39A94A02}" dt="2022-01-11T08:20:48.632" v="396" actId="1035"/>
          <ac:spMkLst>
            <pc:docMk/>
            <pc:sldMk cId="1446823922" sldId="1677"/>
            <ac:spMk id="9" creationId="{FDD4FFC0-907F-46A2-9D46-1D1992918619}"/>
          </ac:spMkLst>
        </pc:spChg>
        <pc:spChg chg="del">
          <ac:chgData name="Sue Evans" userId="0ddcd6e4-1faa-45a0-b80c-15fcbfc1c4a2" providerId="ADAL" clId="{AC9F5BB4-3C56-4EAE-A20A-763C39A94A02}" dt="2022-01-11T08:19:34.646" v="369" actId="478"/>
          <ac:spMkLst>
            <pc:docMk/>
            <pc:sldMk cId="1446823922" sldId="1677"/>
            <ac:spMk id="12" creationId="{892529E9-51F8-4696-8DA8-ADE563ED9AD7}"/>
          </ac:spMkLst>
        </pc:spChg>
        <pc:spChg chg="add mod">
          <ac:chgData name="Sue Evans" userId="0ddcd6e4-1faa-45a0-b80c-15fcbfc1c4a2" providerId="ADAL" clId="{AC9F5BB4-3C56-4EAE-A20A-763C39A94A02}" dt="2022-01-11T08:19:35.902" v="370"/>
          <ac:spMkLst>
            <pc:docMk/>
            <pc:sldMk cId="1446823922" sldId="1677"/>
            <ac:spMk id="13" creationId="{4BF05B6A-BFEC-4DFF-877F-5642E1243C76}"/>
          </ac:spMkLst>
        </pc:spChg>
        <pc:spChg chg="add del mod">
          <ac:chgData name="Sue Evans" userId="0ddcd6e4-1faa-45a0-b80c-15fcbfc1c4a2" providerId="ADAL" clId="{AC9F5BB4-3C56-4EAE-A20A-763C39A94A02}" dt="2022-01-11T08:20:51.601" v="401" actId="1076"/>
          <ac:spMkLst>
            <pc:docMk/>
            <pc:sldMk cId="1446823922" sldId="1677"/>
            <ac:spMk id="14" creationId="{B4DCE6D0-752F-4CE4-A1A6-C1A20A352E38}"/>
          </ac:spMkLst>
        </pc:spChg>
        <pc:spChg chg="mod">
          <ac:chgData name="Sue Evans" userId="0ddcd6e4-1faa-45a0-b80c-15fcbfc1c4a2" providerId="ADAL" clId="{AC9F5BB4-3C56-4EAE-A20A-763C39A94A02}" dt="2022-01-11T08:20:48.632" v="396" actId="1035"/>
          <ac:spMkLst>
            <pc:docMk/>
            <pc:sldMk cId="1446823922" sldId="1677"/>
            <ac:spMk id="15" creationId="{E1A3CFA9-8639-4591-891B-074C7A26FF89}"/>
          </ac:spMkLst>
        </pc:spChg>
        <pc:spChg chg="mod">
          <ac:chgData name="Sue Evans" userId="0ddcd6e4-1faa-45a0-b80c-15fcbfc1c4a2" providerId="ADAL" clId="{AC9F5BB4-3C56-4EAE-A20A-763C39A94A02}" dt="2022-01-11T08:20:48.632" v="396" actId="1035"/>
          <ac:spMkLst>
            <pc:docMk/>
            <pc:sldMk cId="1446823922" sldId="1677"/>
            <ac:spMk id="16" creationId="{0532CDC6-1347-4062-8616-3AFCD6FC268C}"/>
          </ac:spMkLst>
        </pc:spChg>
        <pc:spChg chg="mod">
          <ac:chgData name="Sue Evans" userId="0ddcd6e4-1faa-45a0-b80c-15fcbfc1c4a2" providerId="ADAL" clId="{AC9F5BB4-3C56-4EAE-A20A-763C39A94A02}" dt="2022-01-11T08:20:48.632" v="396" actId="1035"/>
          <ac:spMkLst>
            <pc:docMk/>
            <pc:sldMk cId="1446823922" sldId="1677"/>
            <ac:spMk id="18" creationId="{50EC2CCA-85CC-4CE5-BD78-2C2AC7822267}"/>
          </ac:spMkLst>
        </pc:spChg>
        <pc:spChg chg="mod">
          <ac:chgData name="Sue Evans" userId="0ddcd6e4-1faa-45a0-b80c-15fcbfc1c4a2" providerId="ADAL" clId="{AC9F5BB4-3C56-4EAE-A20A-763C39A94A02}" dt="2022-01-11T08:20:48.632" v="396" actId="1035"/>
          <ac:spMkLst>
            <pc:docMk/>
            <pc:sldMk cId="1446823922" sldId="1677"/>
            <ac:spMk id="19" creationId="{AF1D18E5-58CC-4368-AF19-A2491B50401E}"/>
          </ac:spMkLst>
        </pc:spChg>
        <pc:spChg chg="mod">
          <ac:chgData name="Sue Evans" userId="0ddcd6e4-1faa-45a0-b80c-15fcbfc1c4a2" providerId="ADAL" clId="{AC9F5BB4-3C56-4EAE-A20A-763C39A94A02}" dt="2022-01-11T08:20:28.796" v="387" actId="1076"/>
          <ac:spMkLst>
            <pc:docMk/>
            <pc:sldMk cId="1446823922" sldId="1677"/>
            <ac:spMk id="20" creationId="{F5E1206B-1ABC-4BC6-9A98-90C12D5FBDE9}"/>
          </ac:spMkLst>
        </pc:spChg>
        <pc:spChg chg="mod">
          <ac:chgData name="Sue Evans" userId="0ddcd6e4-1faa-45a0-b80c-15fcbfc1c4a2" providerId="ADAL" clId="{AC9F5BB4-3C56-4EAE-A20A-763C39A94A02}" dt="2022-01-11T08:20:48.632" v="396" actId="1035"/>
          <ac:spMkLst>
            <pc:docMk/>
            <pc:sldMk cId="1446823922" sldId="1677"/>
            <ac:spMk id="21" creationId="{5C604624-8690-4108-99A7-467EFE82FABB}"/>
          </ac:spMkLst>
        </pc:spChg>
        <pc:spChg chg="mod">
          <ac:chgData name="Sue Evans" userId="0ddcd6e4-1faa-45a0-b80c-15fcbfc1c4a2" providerId="ADAL" clId="{AC9F5BB4-3C56-4EAE-A20A-763C39A94A02}" dt="2022-01-11T08:20:28.796" v="387" actId="1076"/>
          <ac:spMkLst>
            <pc:docMk/>
            <pc:sldMk cId="1446823922" sldId="1677"/>
            <ac:spMk id="22" creationId="{933C4D6B-1950-43EA-8950-0AAF691A4CA5}"/>
          </ac:spMkLst>
        </pc:spChg>
      </pc:sldChg>
      <pc:sldChg chg="addSp delSp modSp mod modAnim">
        <pc:chgData name="Sue Evans" userId="0ddcd6e4-1faa-45a0-b80c-15fcbfc1c4a2" providerId="ADAL" clId="{AC9F5BB4-3C56-4EAE-A20A-763C39A94A02}" dt="2022-01-11T08:27:50.395" v="462"/>
        <pc:sldMkLst>
          <pc:docMk/>
          <pc:sldMk cId="405930636" sldId="1678"/>
        </pc:sldMkLst>
        <pc:spChg chg="del">
          <ac:chgData name="Sue Evans" userId="0ddcd6e4-1faa-45a0-b80c-15fcbfc1c4a2" providerId="ADAL" clId="{AC9F5BB4-3C56-4EAE-A20A-763C39A94A02}" dt="2022-01-11T08:19:56.471" v="379" actId="478"/>
          <ac:spMkLst>
            <pc:docMk/>
            <pc:sldMk cId="405930636" sldId="1678"/>
            <ac:spMk id="12" creationId="{892529E9-51F8-4696-8DA8-ADE563ED9AD7}"/>
          </ac:spMkLst>
        </pc:spChg>
        <pc:spChg chg="mod">
          <ac:chgData name="Sue Evans" userId="0ddcd6e4-1faa-45a0-b80c-15fcbfc1c4a2" providerId="ADAL" clId="{AC9F5BB4-3C56-4EAE-A20A-763C39A94A02}" dt="2022-01-11T08:27:43.139" v="460" actId="1076"/>
          <ac:spMkLst>
            <pc:docMk/>
            <pc:sldMk cId="405930636" sldId="1678"/>
            <ac:spMk id="14" creationId="{195ED4FD-61F9-4C24-B846-0FB3E53B78D6}"/>
          </ac:spMkLst>
        </pc:spChg>
        <pc:spChg chg="mod">
          <ac:chgData name="Sue Evans" userId="0ddcd6e4-1faa-45a0-b80c-15fcbfc1c4a2" providerId="ADAL" clId="{AC9F5BB4-3C56-4EAE-A20A-763C39A94A02}" dt="2022-01-11T08:27:37.687" v="459" actId="1076"/>
          <ac:spMkLst>
            <pc:docMk/>
            <pc:sldMk cId="405930636" sldId="1678"/>
            <ac:spMk id="16" creationId="{0532CDC6-1347-4062-8616-3AFCD6FC268C}"/>
          </ac:spMkLst>
        </pc:spChg>
        <pc:spChg chg="add mod">
          <ac:chgData name="Sue Evans" userId="0ddcd6e4-1faa-45a0-b80c-15fcbfc1c4a2" providerId="ADAL" clId="{AC9F5BB4-3C56-4EAE-A20A-763C39A94A02}" dt="2022-01-11T08:19:57.878" v="380"/>
          <ac:spMkLst>
            <pc:docMk/>
            <pc:sldMk cId="405930636" sldId="1678"/>
            <ac:spMk id="19" creationId="{078B16A5-C839-4672-ACB0-195754DEE8CB}"/>
          </ac:spMkLst>
        </pc:spChg>
        <pc:spChg chg="add mod">
          <ac:chgData name="Sue Evans" userId="0ddcd6e4-1faa-45a0-b80c-15fcbfc1c4a2" providerId="ADAL" clId="{AC9F5BB4-3C56-4EAE-A20A-763C39A94A02}" dt="2022-01-11T08:27:24.688" v="458" actId="1076"/>
          <ac:spMkLst>
            <pc:docMk/>
            <pc:sldMk cId="405930636" sldId="1678"/>
            <ac:spMk id="20" creationId="{32ED07B3-AA57-4AB8-AC0D-ADA83D2ACC9D}"/>
          </ac:spMkLst>
        </pc:spChg>
      </pc:sldChg>
      <pc:sldChg chg="addSp delSp modSp del mod">
        <pc:chgData name="Sue Evans" userId="0ddcd6e4-1faa-45a0-b80c-15fcbfc1c4a2" providerId="ADAL" clId="{AC9F5BB4-3C56-4EAE-A20A-763C39A94A02}" dt="2022-01-11T08:24:30.837" v="445" actId="2696"/>
        <pc:sldMkLst>
          <pc:docMk/>
          <pc:sldMk cId="724909738" sldId="1679"/>
        </pc:sldMkLst>
        <pc:spChg chg="del">
          <ac:chgData name="Sue Evans" userId="0ddcd6e4-1faa-45a0-b80c-15fcbfc1c4a2" providerId="ADAL" clId="{AC9F5BB4-3C56-4EAE-A20A-763C39A94A02}" dt="2022-01-11T08:19:51.738" v="377" actId="478"/>
          <ac:spMkLst>
            <pc:docMk/>
            <pc:sldMk cId="724909738" sldId="1679"/>
            <ac:spMk id="12" creationId="{892529E9-51F8-4696-8DA8-ADE563ED9AD7}"/>
          </ac:spMkLst>
        </pc:spChg>
        <pc:spChg chg="add mod">
          <ac:chgData name="Sue Evans" userId="0ddcd6e4-1faa-45a0-b80c-15fcbfc1c4a2" providerId="ADAL" clId="{AC9F5BB4-3C56-4EAE-A20A-763C39A94A02}" dt="2022-01-11T08:19:53.385" v="378"/>
          <ac:spMkLst>
            <pc:docMk/>
            <pc:sldMk cId="724909738" sldId="1679"/>
            <ac:spMk id="20" creationId="{931BB15E-8458-467E-BF38-2E51B3D1548A}"/>
          </ac:spMkLst>
        </pc:spChg>
      </pc:sldChg>
      <pc:sldChg chg="addSp delSp modSp mod ord delAnim modAnim">
        <pc:chgData name="Sue Evans" userId="0ddcd6e4-1faa-45a0-b80c-15fcbfc1c4a2" providerId="ADAL" clId="{AC9F5BB4-3C56-4EAE-A20A-763C39A94A02}" dt="2022-01-11T08:26:17.676" v="456" actId="1076"/>
        <pc:sldMkLst>
          <pc:docMk/>
          <pc:sldMk cId="1903583861" sldId="1680"/>
        </pc:sldMkLst>
        <pc:spChg chg="del">
          <ac:chgData name="Sue Evans" userId="0ddcd6e4-1faa-45a0-b80c-15fcbfc1c4a2" providerId="ADAL" clId="{AC9F5BB4-3C56-4EAE-A20A-763C39A94A02}" dt="2022-01-11T08:22:34.986" v="418" actId="478"/>
          <ac:spMkLst>
            <pc:docMk/>
            <pc:sldMk cId="1903583861" sldId="1680"/>
            <ac:spMk id="6" creationId="{C39E44CC-28AB-4775-9CE6-58BE9BDB90C5}"/>
          </ac:spMkLst>
        </pc:spChg>
        <pc:spChg chg="del">
          <ac:chgData name="Sue Evans" userId="0ddcd6e4-1faa-45a0-b80c-15fcbfc1c4a2" providerId="ADAL" clId="{AC9F5BB4-3C56-4EAE-A20A-763C39A94A02}" dt="2022-01-11T08:22:34.986" v="418" actId="478"/>
          <ac:spMkLst>
            <pc:docMk/>
            <pc:sldMk cId="1903583861" sldId="1680"/>
            <ac:spMk id="9" creationId="{FDD4FFC0-907F-46A2-9D46-1D1992918619}"/>
          </ac:spMkLst>
        </pc:spChg>
        <pc:spChg chg="del">
          <ac:chgData name="Sue Evans" userId="0ddcd6e4-1faa-45a0-b80c-15fcbfc1c4a2" providerId="ADAL" clId="{AC9F5BB4-3C56-4EAE-A20A-763C39A94A02}" dt="2022-01-11T08:19:47.463" v="375" actId="478"/>
          <ac:spMkLst>
            <pc:docMk/>
            <pc:sldMk cId="1903583861" sldId="1680"/>
            <ac:spMk id="12" creationId="{892529E9-51F8-4696-8DA8-ADE563ED9AD7}"/>
          </ac:spMkLst>
        </pc:spChg>
        <pc:spChg chg="add mod">
          <ac:chgData name="Sue Evans" userId="0ddcd6e4-1faa-45a0-b80c-15fcbfc1c4a2" providerId="ADAL" clId="{AC9F5BB4-3C56-4EAE-A20A-763C39A94A02}" dt="2022-01-11T08:19:49.064" v="376"/>
          <ac:spMkLst>
            <pc:docMk/>
            <pc:sldMk cId="1903583861" sldId="1680"/>
            <ac:spMk id="13" creationId="{CF5E8452-08FD-402A-A3F4-0190E1A6E68E}"/>
          </ac:spMkLst>
        </pc:spChg>
        <pc:spChg chg="add mod">
          <ac:chgData name="Sue Evans" userId="0ddcd6e4-1faa-45a0-b80c-15fcbfc1c4a2" providerId="ADAL" clId="{AC9F5BB4-3C56-4EAE-A20A-763C39A94A02}" dt="2022-01-11T08:22:41.623" v="419"/>
          <ac:spMkLst>
            <pc:docMk/>
            <pc:sldMk cId="1903583861" sldId="1680"/>
            <ac:spMk id="14" creationId="{03EBBF67-0468-4915-BB27-2B026E1B694A}"/>
          </ac:spMkLst>
        </pc:spChg>
        <pc:spChg chg="del">
          <ac:chgData name="Sue Evans" userId="0ddcd6e4-1faa-45a0-b80c-15fcbfc1c4a2" providerId="ADAL" clId="{AC9F5BB4-3C56-4EAE-A20A-763C39A94A02}" dt="2022-01-11T08:22:34.986" v="418" actId="478"/>
          <ac:spMkLst>
            <pc:docMk/>
            <pc:sldMk cId="1903583861" sldId="1680"/>
            <ac:spMk id="15" creationId="{E1A3CFA9-8639-4591-891B-074C7A26FF89}"/>
          </ac:spMkLst>
        </pc:spChg>
        <pc:spChg chg="del">
          <ac:chgData name="Sue Evans" userId="0ddcd6e4-1faa-45a0-b80c-15fcbfc1c4a2" providerId="ADAL" clId="{AC9F5BB4-3C56-4EAE-A20A-763C39A94A02}" dt="2022-01-11T08:22:34.986" v="418" actId="478"/>
          <ac:spMkLst>
            <pc:docMk/>
            <pc:sldMk cId="1903583861" sldId="1680"/>
            <ac:spMk id="16" creationId="{0532CDC6-1347-4062-8616-3AFCD6FC268C}"/>
          </ac:spMkLst>
        </pc:spChg>
        <pc:spChg chg="add mod">
          <ac:chgData name="Sue Evans" userId="0ddcd6e4-1faa-45a0-b80c-15fcbfc1c4a2" providerId="ADAL" clId="{AC9F5BB4-3C56-4EAE-A20A-763C39A94A02}" dt="2022-01-11T08:22:41.623" v="419"/>
          <ac:spMkLst>
            <pc:docMk/>
            <pc:sldMk cId="1903583861" sldId="1680"/>
            <ac:spMk id="17" creationId="{D2B6E7C1-0364-43A3-9A8E-741C9579A2AB}"/>
          </ac:spMkLst>
        </pc:spChg>
        <pc:spChg chg="del">
          <ac:chgData name="Sue Evans" userId="0ddcd6e4-1faa-45a0-b80c-15fcbfc1c4a2" providerId="ADAL" clId="{AC9F5BB4-3C56-4EAE-A20A-763C39A94A02}" dt="2022-01-11T08:22:34.986" v="418" actId="478"/>
          <ac:spMkLst>
            <pc:docMk/>
            <pc:sldMk cId="1903583861" sldId="1680"/>
            <ac:spMk id="18" creationId="{50EC2CCA-85CC-4CE5-BD78-2C2AC7822267}"/>
          </ac:spMkLst>
        </pc:spChg>
        <pc:spChg chg="del">
          <ac:chgData name="Sue Evans" userId="0ddcd6e4-1faa-45a0-b80c-15fcbfc1c4a2" providerId="ADAL" clId="{AC9F5BB4-3C56-4EAE-A20A-763C39A94A02}" dt="2022-01-11T08:22:34.986" v="418" actId="478"/>
          <ac:spMkLst>
            <pc:docMk/>
            <pc:sldMk cId="1903583861" sldId="1680"/>
            <ac:spMk id="19" creationId="{AF1D18E5-58CC-4368-AF19-A2491B50401E}"/>
          </ac:spMkLst>
        </pc:spChg>
        <pc:spChg chg="del">
          <ac:chgData name="Sue Evans" userId="0ddcd6e4-1faa-45a0-b80c-15fcbfc1c4a2" providerId="ADAL" clId="{AC9F5BB4-3C56-4EAE-A20A-763C39A94A02}" dt="2022-01-11T08:22:34.986" v="418" actId="478"/>
          <ac:spMkLst>
            <pc:docMk/>
            <pc:sldMk cId="1903583861" sldId="1680"/>
            <ac:spMk id="20" creationId="{F5E1206B-1ABC-4BC6-9A98-90C12D5FBDE9}"/>
          </ac:spMkLst>
        </pc:spChg>
        <pc:spChg chg="del">
          <ac:chgData name="Sue Evans" userId="0ddcd6e4-1faa-45a0-b80c-15fcbfc1c4a2" providerId="ADAL" clId="{AC9F5BB4-3C56-4EAE-A20A-763C39A94A02}" dt="2022-01-11T08:22:34.986" v="418" actId="478"/>
          <ac:spMkLst>
            <pc:docMk/>
            <pc:sldMk cId="1903583861" sldId="1680"/>
            <ac:spMk id="21" creationId="{5C604624-8690-4108-99A7-467EFE82FABB}"/>
          </ac:spMkLst>
        </pc:spChg>
        <pc:spChg chg="del">
          <ac:chgData name="Sue Evans" userId="0ddcd6e4-1faa-45a0-b80c-15fcbfc1c4a2" providerId="ADAL" clId="{AC9F5BB4-3C56-4EAE-A20A-763C39A94A02}" dt="2022-01-11T08:22:34.986" v="418" actId="478"/>
          <ac:spMkLst>
            <pc:docMk/>
            <pc:sldMk cId="1903583861" sldId="1680"/>
            <ac:spMk id="22" creationId="{933C4D6B-1950-43EA-8950-0AAF691A4CA5}"/>
          </ac:spMkLst>
        </pc:spChg>
        <pc:spChg chg="add mod">
          <ac:chgData name="Sue Evans" userId="0ddcd6e4-1faa-45a0-b80c-15fcbfc1c4a2" providerId="ADAL" clId="{AC9F5BB4-3C56-4EAE-A20A-763C39A94A02}" dt="2022-01-11T08:22:41.623" v="419"/>
          <ac:spMkLst>
            <pc:docMk/>
            <pc:sldMk cId="1903583861" sldId="1680"/>
            <ac:spMk id="23" creationId="{EF08175F-501F-42AF-94EB-F8FB126A6F20}"/>
          </ac:spMkLst>
        </pc:spChg>
        <pc:spChg chg="add mod">
          <ac:chgData name="Sue Evans" userId="0ddcd6e4-1faa-45a0-b80c-15fcbfc1c4a2" providerId="ADAL" clId="{AC9F5BB4-3C56-4EAE-A20A-763C39A94A02}" dt="2022-01-11T08:26:14.414" v="455" actId="1076"/>
          <ac:spMkLst>
            <pc:docMk/>
            <pc:sldMk cId="1903583861" sldId="1680"/>
            <ac:spMk id="24" creationId="{B04985E6-1761-46AA-BA0C-9BEC105F6448}"/>
          </ac:spMkLst>
        </pc:spChg>
        <pc:spChg chg="add mod">
          <ac:chgData name="Sue Evans" userId="0ddcd6e4-1faa-45a0-b80c-15fcbfc1c4a2" providerId="ADAL" clId="{AC9F5BB4-3C56-4EAE-A20A-763C39A94A02}" dt="2022-01-11T08:22:41.623" v="419"/>
          <ac:spMkLst>
            <pc:docMk/>
            <pc:sldMk cId="1903583861" sldId="1680"/>
            <ac:spMk id="25" creationId="{A07EB638-AC40-4D92-A8B0-E0DC2F2B28FA}"/>
          </ac:spMkLst>
        </pc:spChg>
        <pc:spChg chg="add mod">
          <ac:chgData name="Sue Evans" userId="0ddcd6e4-1faa-45a0-b80c-15fcbfc1c4a2" providerId="ADAL" clId="{AC9F5BB4-3C56-4EAE-A20A-763C39A94A02}" dt="2022-01-11T08:22:41.623" v="419"/>
          <ac:spMkLst>
            <pc:docMk/>
            <pc:sldMk cId="1903583861" sldId="1680"/>
            <ac:spMk id="26" creationId="{A1D0F34E-C3B6-4E45-8F1E-D2136F920BB2}"/>
          </ac:spMkLst>
        </pc:spChg>
        <pc:spChg chg="add mod">
          <ac:chgData name="Sue Evans" userId="0ddcd6e4-1faa-45a0-b80c-15fcbfc1c4a2" providerId="ADAL" clId="{AC9F5BB4-3C56-4EAE-A20A-763C39A94A02}" dt="2022-01-11T08:23:23.818" v="438" actId="1076"/>
          <ac:spMkLst>
            <pc:docMk/>
            <pc:sldMk cId="1903583861" sldId="1680"/>
            <ac:spMk id="27" creationId="{D201E939-DFC6-4916-88A8-B3B18863A3FC}"/>
          </ac:spMkLst>
        </pc:spChg>
        <pc:spChg chg="add mod">
          <ac:chgData name="Sue Evans" userId="0ddcd6e4-1faa-45a0-b80c-15fcbfc1c4a2" providerId="ADAL" clId="{AC9F5BB4-3C56-4EAE-A20A-763C39A94A02}" dt="2022-01-11T08:26:17.676" v="456" actId="1076"/>
          <ac:spMkLst>
            <pc:docMk/>
            <pc:sldMk cId="1903583861" sldId="1680"/>
            <ac:spMk id="28" creationId="{B37D8C75-6C63-4679-845C-295634D63A07}"/>
          </ac:spMkLst>
        </pc:spChg>
        <pc:spChg chg="add mod">
          <ac:chgData name="Sue Evans" userId="0ddcd6e4-1faa-45a0-b80c-15fcbfc1c4a2" providerId="ADAL" clId="{AC9F5BB4-3C56-4EAE-A20A-763C39A94A02}" dt="2022-01-11T08:22:41.623" v="419"/>
          <ac:spMkLst>
            <pc:docMk/>
            <pc:sldMk cId="1903583861" sldId="1680"/>
            <ac:spMk id="29" creationId="{CFBF6D2F-80E8-4BAC-94F5-45C154BFA0DB}"/>
          </ac:spMkLst>
        </pc:spChg>
        <pc:spChg chg="add mod">
          <ac:chgData name="Sue Evans" userId="0ddcd6e4-1faa-45a0-b80c-15fcbfc1c4a2" providerId="ADAL" clId="{AC9F5BB4-3C56-4EAE-A20A-763C39A94A02}" dt="2022-01-11T08:22:41.623" v="419"/>
          <ac:spMkLst>
            <pc:docMk/>
            <pc:sldMk cId="1903583861" sldId="1680"/>
            <ac:spMk id="30" creationId="{7279F465-CCC4-47AF-9F4C-660AF9953891}"/>
          </ac:spMkLst>
        </pc:spChg>
      </pc:sldChg>
      <pc:sldChg chg="addSp delSp modSp del mod">
        <pc:chgData name="Sue Evans" userId="0ddcd6e4-1faa-45a0-b80c-15fcbfc1c4a2" providerId="ADAL" clId="{AC9F5BB4-3C56-4EAE-A20A-763C39A94A02}" dt="2022-01-11T08:28:05.576" v="463" actId="2696"/>
        <pc:sldMkLst>
          <pc:docMk/>
          <pc:sldMk cId="3606116426" sldId="1681"/>
        </pc:sldMkLst>
        <pc:spChg chg="del">
          <ac:chgData name="Sue Evans" userId="0ddcd6e4-1faa-45a0-b80c-15fcbfc1c4a2" providerId="ADAL" clId="{AC9F5BB4-3C56-4EAE-A20A-763C39A94A02}" dt="2022-01-11T08:19:59.335" v="381" actId="478"/>
          <ac:spMkLst>
            <pc:docMk/>
            <pc:sldMk cId="3606116426" sldId="1681"/>
            <ac:spMk id="12" creationId="{892529E9-51F8-4696-8DA8-ADE563ED9AD7}"/>
          </ac:spMkLst>
        </pc:spChg>
        <pc:spChg chg="add mod">
          <ac:chgData name="Sue Evans" userId="0ddcd6e4-1faa-45a0-b80c-15fcbfc1c4a2" providerId="ADAL" clId="{AC9F5BB4-3C56-4EAE-A20A-763C39A94A02}" dt="2022-01-11T08:20:00.597" v="382"/>
          <ac:spMkLst>
            <pc:docMk/>
            <pc:sldMk cId="3606116426" sldId="1681"/>
            <ac:spMk id="13" creationId="{426184E5-2DF9-466F-960A-26BF9FDB1E38}"/>
          </ac:spMkLst>
        </pc:spChg>
      </pc:sldChg>
      <pc:sldChg chg="del">
        <pc:chgData name="Sue Evans" userId="0ddcd6e4-1faa-45a0-b80c-15fcbfc1c4a2" providerId="ADAL" clId="{AC9F5BB4-3C56-4EAE-A20A-763C39A94A02}" dt="2022-01-11T08:32:27.503" v="516" actId="2696"/>
        <pc:sldMkLst>
          <pc:docMk/>
          <pc:sldMk cId="223283553" sldId="1682"/>
        </pc:sldMkLst>
      </pc:sldChg>
      <pc:sldChg chg="del">
        <pc:chgData name="Sue Evans" userId="0ddcd6e4-1faa-45a0-b80c-15fcbfc1c4a2" providerId="ADAL" clId="{AC9F5BB4-3C56-4EAE-A20A-763C39A94A02}" dt="2022-01-11T08:46:24.593" v="868" actId="2696"/>
        <pc:sldMkLst>
          <pc:docMk/>
          <pc:sldMk cId="673920803" sldId="1683"/>
        </pc:sldMkLst>
      </pc:sldChg>
      <pc:sldChg chg="addSp delSp modSp mod">
        <pc:chgData name="Sue Evans" userId="0ddcd6e4-1faa-45a0-b80c-15fcbfc1c4a2" providerId="ADAL" clId="{AC9F5BB4-3C56-4EAE-A20A-763C39A94A02}" dt="2022-01-11T08:03:47.432" v="71"/>
        <pc:sldMkLst>
          <pc:docMk/>
          <pc:sldMk cId="1571984846" sldId="1684"/>
        </pc:sldMkLst>
        <pc:spChg chg="del">
          <ac:chgData name="Sue Evans" userId="0ddcd6e4-1faa-45a0-b80c-15fcbfc1c4a2" providerId="ADAL" clId="{AC9F5BB4-3C56-4EAE-A20A-763C39A94A02}" dt="2022-01-11T08:03:46.091" v="70" actId="478"/>
          <ac:spMkLst>
            <pc:docMk/>
            <pc:sldMk cId="1571984846" sldId="1684"/>
            <ac:spMk id="5" creationId="{97D6B6BA-A1E8-459E-A245-E97C3AFBF6E8}"/>
          </ac:spMkLst>
        </pc:spChg>
        <pc:spChg chg="add mod">
          <ac:chgData name="Sue Evans" userId="0ddcd6e4-1faa-45a0-b80c-15fcbfc1c4a2" providerId="ADAL" clId="{AC9F5BB4-3C56-4EAE-A20A-763C39A94A02}" dt="2022-01-11T08:03:47.432" v="71"/>
          <ac:spMkLst>
            <pc:docMk/>
            <pc:sldMk cId="1571984846" sldId="1684"/>
            <ac:spMk id="7" creationId="{A7AECFEC-C90D-4CBE-9050-548F357C1CE8}"/>
          </ac:spMkLst>
        </pc:spChg>
      </pc:sldChg>
      <pc:sldChg chg="add ord">
        <pc:chgData name="Sue Evans" userId="0ddcd6e4-1faa-45a0-b80c-15fcbfc1c4a2" providerId="ADAL" clId="{AC9F5BB4-3C56-4EAE-A20A-763C39A94A02}" dt="2022-01-11T08:04:03.180" v="78"/>
        <pc:sldMkLst>
          <pc:docMk/>
          <pc:sldMk cId="1291597829" sldId="1701"/>
        </pc:sldMkLst>
      </pc:sldChg>
      <pc:sldChg chg="addSp delSp modSp add mod ord modAnim">
        <pc:chgData name="Sue Evans" userId="0ddcd6e4-1faa-45a0-b80c-15fcbfc1c4a2" providerId="ADAL" clId="{AC9F5BB4-3C56-4EAE-A20A-763C39A94A02}" dt="2022-01-11T08:06:59.999" v="124" actId="1035"/>
        <pc:sldMkLst>
          <pc:docMk/>
          <pc:sldMk cId="844215233" sldId="1702"/>
        </pc:sldMkLst>
        <pc:spChg chg="del">
          <ac:chgData name="Sue Evans" userId="0ddcd6e4-1faa-45a0-b80c-15fcbfc1c4a2" providerId="ADAL" clId="{AC9F5BB4-3C56-4EAE-A20A-763C39A94A02}" dt="2022-01-11T08:04:17.510" v="80" actId="478"/>
          <ac:spMkLst>
            <pc:docMk/>
            <pc:sldMk cId="844215233" sldId="1702"/>
            <ac:spMk id="15" creationId="{DCA8C941-013C-418C-85ED-4F3851E29864}"/>
          </ac:spMkLst>
        </pc:spChg>
        <pc:spChg chg="del">
          <ac:chgData name="Sue Evans" userId="0ddcd6e4-1faa-45a0-b80c-15fcbfc1c4a2" providerId="ADAL" clId="{AC9F5BB4-3C56-4EAE-A20A-763C39A94A02}" dt="2022-01-11T08:04:18.584" v="81" actId="478"/>
          <ac:spMkLst>
            <pc:docMk/>
            <pc:sldMk cId="844215233" sldId="1702"/>
            <ac:spMk id="16" creationId="{91B60C5A-4C62-452B-8A7E-68C8AFD06B4E}"/>
          </ac:spMkLst>
        </pc:spChg>
        <pc:spChg chg="del">
          <ac:chgData name="Sue Evans" userId="0ddcd6e4-1faa-45a0-b80c-15fcbfc1c4a2" providerId="ADAL" clId="{AC9F5BB4-3C56-4EAE-A20A-763C39A94A02}" dt="2022-01-11T08:04:17.510" v="80" actId="478"/>
          <ac:spMkLst>
            <pc:docMk/>
            <pc:sldMk cId="844215233" sldId="1702"/>
            <ac:spMk id="17" creationId="{4F0A38C4-B554-4C62-8AA9-C6082AE82E8C}"/>
          </ac:spMkLst>
        </pc:spChg>
        <pc:spChg chg="del">
          <ac:chgData name="Sue Evans" userId="0ddcd6e4-1faa-45a0-b80c-15fcbfc1c4a2" providerId="ADAL" clId="{AC9F5BB4-3C56-4EAE-A20A-763C39A94A02}" dt="2022-01-11T08:04:17.510" v="80" actId="478"/>
          <ac:spMkLst>
            <pc:docMk/>
            <pc:sldMk cId="844215233" sldId="1702"/>
            <ac:spMk id="18" creationId="{9E17F1CB-45D7-4277-9F1E-F8329B1FF1D5}"/>
          </ac:spMkLst>
        </pc:spChg>
        <pc:spChg chg="del mod">
          <ac:chgData name="Sue Evans" userId="0ddcd6e4-1faa-45a0-b80c-15fcbfc1c4a2" providerId="ADAL" clId="{AC9F5BB4-3C56-4EAE-A20A-763C39A94A02}" dt="2022-01-11T08:04:17.510" v="80" actId="478"/>
          <ac:spMkLst>
            <pc:docMk/>
            <pc:sldMk cId="844215233" sldId="1702"/>
            <ac:spMk id="19" creationId="{90792878-87EE-4460-BD67-67BA9BF37B9E}"/>
          </ac:spMkLst>
        </pc:spChg>
        <pc:spChg chg="del mod">
          <ac:chgData name="Sue Evans" userId="0ddcd6e4-1faa-45a0-b80c-15fcbfc1c4a2" providerId="ADAL" clId="{AC9F5BB4-3C56-4EAE-A20A-763C39A94A02}" dt="2022-01-11T08:04:17.510" v="80" actId="478"/>
          <ac:spMkLst>
            <pc:docMk/>
            <pc:sldMk cId="844215233" sldId="1702"/>
            <ac:spMk id="20" creationId="{C1680E44-FFB9-477F-8571-70DA39F44E13}"/>
          </ac:spMkLst>
        </pc:spChg>
        <pc:spChg chg="mod ord">
          <ac:chgData name="Sue Evans" userId="0ddcd6e4-1faa-45a0-b80c-15fcbfc1c4a2" providerId="ADAL" clId="{AC9F5BB4-3C56-4EAE-A20A-763C39A94A02}" dt="2022-01-11T08:06:51.207" v="123" actId="1036"/>
          <ac:spMkLst>
            <pc:docMk/>
            <pc:sldMk cId="844215233" sldId="1702"/>
            <ac:spMk id="21" creationId="{690F2E5A-74F7-430E-92D2-248767A7705D}"/>
          </ac:spMkLst>
        </pc:spChg>
        <pc:spChg chg="del mod">
          <ac:chgData name="Sue Evans" userId="0ddcd6e4-1faa-45a0-b80c-15fcbfc1c4a2" providerId="ADAL" clId="{AC9F5BB4-3C56-4EAE-A20A-763C39A94A02}" dt="2022-01-11T08:04:17.510" v="80" actId="478"/>
          <ac:spMkLst>
            <pc:docMk/>
            <pc:sldMk cId="844215233" sldId="1702"/>
            <ac:spMk id="22" creationId="{D85E8953-5BC1-4B58-954A-B2D2EDF94AC8}"/>
          </ac:spMkLst>
        </pc:spChg>
        <pc:spChg chg="del mod">
          <ac:chgData name="Sue Evans" userId="0ddcd6e4-1faa-45a0-b80c-15fcbfc1c4a2" providerId="ADAL" clId="{AC9F5BB4-3C56-4EAE-A20A-763C39A94A02}" dt="2022-01-11T08:04:17.510" v="80" actId="478"/>
          <ac:spMkLst>
            <pc:docMk/>
            <pc:sldMk cId="844215233" sldId="1702"/>
            <ac:spMk id="23" creationId="{99452794-BCB3-4C12-A63B-AA3AAE877DEF}"/>
          </ac:spMkLst>
        </pc:spChg>
        <pc:spChg chg="add mod">
          <ac:chgData name="Sue Evans" userId="0ddcd6e4-1faa-45a0-b80c-15fcbfc1c4a2" providerId="ADAL" clId="{AC9F5BB4-3C56-4EAE-A20A-763C39A94A02}" dt="2022-01-11T08:06:51.207" v="123" actId="1036"/>
          <ac:spMkLst>
            <pc:docMk/>
            <pc:sldMk cId="844215233" sldId="1702"/>
            <ac:spMk id="24" creationId="{497FC1FA-D3F0-4794-BE4C-237D9929922E}"/>
          </ac:spMkLst>
        </pc:spChg>
        <pc:spChg chg="add mod">
          <ac:chgData name="Sue Evans" userId="0ddcd6e4-1faa-45a0-b80c-15fcbfc1c4a2" providerId="ADAL" clId="{AC9F5BB4-3C56-4EAE-A20A-763C39A94A02}" dt="2022-01-11T08:06:51.207" v="123" actId="1036"/>
          <ac:spMkLst>
            <pc:docMk/>
            <pc:sldMk cId="844215233" sldId="1702"/>
            <ac:spMk id="25" creationId="{9AEB3910-688F-4122-8DD6-65C74BB82843}"/>
          </ac:spMkLst>
        </pc:spChg>
        <pc:spChg chg="add mod">
          <ac:chgData name="Sue Evans" userId="0ddcd6e4-1faa-45a0-b80c-15fcbfc1c4a2" providerId="ADAL" clId="{AC9F5BB4-3C56-4EAE-A20A-763C39A94A02}" dt="2022-01-11T08:06:51.207" v="123" actId="1036"/>
          <ac:spMkLst>
            <pc:docMk/>
            <pc:sldMk cId="844215233" sldId="1702"/>
            <ac:spMk id="26" creationId="{22D27BF5-C823-41F4-863C-FA29281A1BB5}"/>
          </ac:spMkLst>
        </pc:spChg>
        <pc:spChg chg="add mod">
          <ac:chgData name="Sue Evans" userId="0ddcd6e4-1faa-45a0-b80c-15fcbfc1c4a2" providerId="ADAL" clId="{AC9F5BB4-3C56-4EAE-A20A-763C39A94A02}" dt="2022-01-11T08:06:51.207" v="123" actId="1036"/>
          <ac:spMkLst>
            <pc:docMk/>
            <pc:sldMk cId="844215233" sldId="1702"/>
            <ac:spMk id="27" creationId="{1C054D15-EC84-453A-A445-D80943CFC697}"/>
          </ac:spMkLst>
        </pc:spChg>
        <pc:spChg chg="add mod">
          <ac:chgData name="Sue Evans" userId="0ddcd6e4-1faa-45a0-b80c-15fcbfc1c4a2" providerId="ADAL" clId="{AC9F5BB4-3C56-4EAE-A20A-763C39A94A02}" dt="2022-01-11T08:06:51.207" v="123" actId="1036"/>
          <ac:spMkLst>
            <pc:docMk/>
            <pc:sldMk cId="844215233" sldId="1702"/>
            <ac:spMk id="28" creationId="{9485ABD7-39B2-41B8-AFC4-22D6C036DE45}"/>
          </ac:spMkLst>
        </pc:spChg>
        <pc:spChg chg="add mod">
          <ac:chgData name="Sue Evans" userId="0ddcd6e4-1faa-45a0-b80c-15fcbfc1c4a2" providerId="ADAL" clId="{AC9F5BB4-3C56-4EAE-A20A-763C39A94A02}" dt="2022-01-11T08:06:51.207" v="123" actId="1036"/>
          <ac:spMkLst>
            <pc:docMk/>
            <pc:sldMk cId="844215233" sldId="1702"/>
            <ac:spMk id="29" creationId="{E745EF39-6756-4F04-92F1-CCB59F8732C7}"/>
          </ac:spMkLst>
        </pc:spChg>
        <pc:spChg chg="add mod">
          <ac:chgData name="Sue Evans" userId="0ddcd6e4-1faa-45a0-b80c-15fcbfc1c4a2" providerId="ADAL" clId="{AC9F5BB4-3C56-4EAE-A20A-763C39A94A02}" dt="2022-01-11T08:06:51.207" v="123" actId="1036"/>
          <ac:spMkLst>
            <pc:docMk/>
            <pc:sldMk cId="844215233" sldId="1702"/>
            <ac:spMk id="30" creationId="{742A7AA2-13FD-4AF2-8175-9F51C1D30B50}"/>
          </ac:spMkLst>
        </pc:spChg>
        <pc:spChg chg="add mod">
          <ac:chgData name="Sue Evans" userId="0ddcd6e4-1faa-45a0-b80c-15fcbfc1c4a2" providerId="ADAL" clId="{AC9F5BB4-3C56-4EAE-A20A-763C39A94A02}" dt="2022-01-11T08:06:51.207" v="123" actId="1036"/>
          <ac:spMkLst>
            <pc:docMk/>
            <pc:sldMk cId="844215233" sldId="1702"/>
            <ac:spMk id="31" creationId="{A587D926-A9F8-4AF3-8071-41C25FD73194}"/>
          </ac:spMkLst>
        </pc:spChg>
        <pc:spChg chg="add mod">
          <ac:chgData name="Sue Evans" userId="0ddcd6e4-1faa-45a0-b80c-15fcbfc1c4a2" providerId="ADAL" clId="{AC9F5BB4-3C56-4EAE-A20A-763C39A94A02}" dt="2022-01-11T08:06:51.207" v="123" actId="1036"/>
          <ac:spMkLst>
            <pc:docMk/>
            <pc:sldMk cId="844215233" sldId="1702"/>
            <ac:spMk id="33" creationId="{59E10CA6-7AED-42FF-949A-1406CE644F9C}"/>
          </ac:spMkLst>
        </pc:spChg>
        <pc:spChg chg="add mod">
          <ac:chgData name="Sue Evans" userId="0ddcd6e4-1faa-45a0-b80c-15fcbfc1c4a2" providerId="ADAL" clId="{AC9F5BB4-3C56-4EAE-A20A-763C39A94A02}" dt="2022-01-11T08:06:59.999" v="124" actId="1035"/>
          <ac:spMkLst>
            <pc:docMk/>
            <pc:sldMk cId="844215233" sldId="1702"/>
            <ac:spMk id="34" creationId="{65FE9E7F-D275-479F-B6D0-BAB0776D2506}"/>
          </ac:spMkLst>
        </pc:spChg>
        <pc:spChg chg="add mod">
          <ac:chgData name="Sue Evans" userId="0ddcd6e4-1faa-45a0-b80c-15fcbfc1c4a2" providerId="ADAL" clId="{AC9F5BB4-3C56-4EAE-A20A-763C39A94A02}" dt="2022-01-11T08:06:59.999" v="124" actId="1035"/>
          <ac:spMkLst>
            <pc:docMk/>
            <pc:sldMk cId="844215233" sldId="1702"/>
            <ac:spMk id="35" creationId="{870CD918-BAFB-4AAE-8007-7ED29BD340D9}"/>
          </ac:spMkLst>
        </pc:spChg>
        <pc:spChg chg="del">
          <ac:chgData name="Sue Evans" userId="0ddcd6e4-1faa-45a0-b80c-15fcbfc1c4a2" providerId="ADAL" clId="{AC9F5BB4-3C56-4EAE-A20A-763C39A94A02}" dt="2022-01-11T08:04:17.510" v="80" actId="478"/>
          <ac:spMkLst>
            <pc:docMk/>
            <pc:sldMk cId="844215233" sldId="1702"/>
            <ac:spMk id="36" creationId="{CADFD739-6D99-42CB-8919-B2CEC07E7315}"/>
          </ac:spMkLst>
        </pc:spChg>
        <pc:spChg chg="add mod">
          <ac:chgData name="Sue Evans" userId="0ddcd6e4-1faa-45a0-b80c-15fcbfc1c4a2" providerId="ADAL" clId="{AC9F5BB4-3C56-4EAE-A20A-763C39A94A02}" dt="2022-01-11T08:06:59.999" v="124" actId="1035"/>
          <ac:spMkLst>
            <pc:docMk/>
            <pc:sldMk cId="844215233" sldId="1702"/>
            <ac:spMk id="37" creationId="{F98769C9-3EF8-4FE1-89CC-57F31D63C17E}"/>
          </ac:spMkLst>
        </pc:spChg>
        <pc:spChg chg="add mod">
          <ac:chgData name="Sue Evans" userId="0ddcd6e4-1faa-45a0-b80c-15fcbfc1c4a2" providerId="ADAL" clId="{AC9F5BB4-3C56-4EAE-A20A-763C39A94A02}" dt="2022-01-11T08:06:59.999" v="124" actId="1035"/>
          <ac:spMkLst>
            <pc:docMk/>
            <pc:sldMk cId="844215233" sldId="1702"/>
            <ac:spMk id="38" creationId="{D0618DCD-75C0-4F37-8E3E-645421177572}"/>
          </ac:spMkLst>
        </pc:spChg>
        <pc:spChg chg="add mod">
          <ac:chgData name="Sue Evans" userId="0ddcd6e4-1faa-45a0-b80c-15fcbfc1c4a2" providerId="ADAL" clId="{AC9F5BB4-3C56-4EAE-A20A-763C39A94A02}" dt="2022-01-11T08:06:59.999" v="124" actId="1035"/>
          <ac:spMkLst>
            <pc:docMk/>
            <pc:sldMk cId="844215233" sldId="1702"/>
            <ac:spMk id="39" creationId="{963555D2-D27D-471D-BA44-A4DC20459CAD}"/>
          </ac:spMkLst>
        </pc:spChg>
        <pc:spChg chg="add mod">
          <ac:chgData name="Sue Evans" userId="0ddcd6e4-1faa-45a0-b80c-15fcbfc1c4a2" providerId="ADAL" clId="{AC9F5BB4-3C56-4EAE-A20A-763C39A94A02}" dt="2022-01-11T08:06:59.999" v="124" actId="1035"/>
          <ac:spMkLst>
            <pc:docMk/>
            <pc:sldMk cId="844215233" sldId="1702"/>
            <ac:spMk id="40" creationId="{6DDCB3F2-DC4E-44E5-8F3D-29B5B09D2433}"/>
          </ac:spMkLst>
        </pc:spChg>
        <pc:spChg chg="add mod">
          <ac:chgData name="Sue Evans" userId="0ddcd6e4-1faa-45a0-b80c-15fcbfc1c4a2" providerId="ADAL" clId="{AC9F5BB4-3C56-4EAE-A20A-763C39A94A02}" dt="2022-01-11T08:06:59.999" v="124" actId="1035"/>
          <ac:spMkLst>
            <pc:docMk/>
            <pc:sldMk cId="844215233" sldId="1702"/>
            <ac:spMk id="41" creationId="{87DF4B0D-33EF-4BE6-9BC3-5B8EAA80557D}"/>
          </ac:spMkLst>
        </pc:spChg>
        <pc:spChg chg="add mod">
          <ac:chgData name="Sue Evans" userId="0ddcd6e4-1faa-45a0-b80c-15fcbfc1c4a2" providerId="ADAL" clId="{AC9F5BB4-3C56-4EAE-A20A-763C39A94A02}" dt="2022-01-11T08:06:59.999" v="124" actId="1035"/>
          <ac:spMkLst>
            <pc:docMk/>
            <pc:sldMk cId="844215233" sldId="1702"/>
            <ac:spMk id="42" creationId="{96B71F24-EC59-470C-B371-F6DD6029F304}"/>
          </ac:spMkLst>
        </pc:spChg>
        <pc:spChg chg="add mod">
          <ac:chgData name="Sue Evans" userId="0ddcd6e4-1faa-45a0-b80c-15fcbfc1c4a2" providerId="ADAL" clId="{AC9F5BB4-3C56-4EAE-A20A-763C39A94A02}" dt="2022-01-11T08:06:59.999" v="124" actId="1035"/>
          <ac:spMkLst>
            <pc:docMk/>
            <pc:sldMk cId="844215233" sldId="1702"/>
            <ac:spMk id="43" creationId="{6993CF1B-5E48-4B22-9E6A-FA7A1C38EDEA}"/>
          </ac:spMkLst>
        </pc:spChg>
        <pc:spChg chg="add mod">
          <ac:chgData name="Sue Evans" userId="0ddcd6e4-1faa-45a0-b80c-15fcbfc1c4a2" providerId="ADAL" clId="{AC9F5BB4-3C56-4EAE-A20A-763C39A94A02}" dt="2022-01-11T08:06:59.999" v="124" actId="1035"/>
          <ac:spMkLst>
            <pc:docMk/>
            <pc:sldMk cId="844215233" sldId="1702"/>
            <ac:spMk id="44" creationId="{B654541D-3698-4720-A67B-A0531E1687E5}"/>
          </ac:spMkLst>
        </pc:spChg>
        <pc:picChg chg="mod">
          <ac:chgData name="Sue Evans" userId="0ddcd6e4-1faa-45a0-b80c-15fcbfc1c4a2" providerId="ADAL" clId="{AC9F5BB4-3C56-4EAE-A20A-763C39A94A02}" dt="2022-01-11T08:06:51.207" v="123" actId="1036"/>
          <ac:picMkLst>
            <pc:docMk/>
            <pc:sldMk cId="844215233" sldId="1702"/>
            <ac:picMk id="3" creationId="{B6E7E137-D5A3-48E0-80A9-CCE8D93DCEF5}"/>
          </ac:picMkLst>
        </pc:picChg>
      </pc:sldChg>
      <pc:sldChg chg="addSp delSp modSp add mod modAnim">
        <pc:chgData name="Sue Evans" userId="0ddcd6e4-1faa-45a0-b80c-15fcbfc1c4a2" providerId="ADAL" clId="{AC9F5BB4-3C56-4EAE-A20A-763C39A94A02}" dt="2022-01-11T08:09:49.243" v="175" actId="1076"/>
        <pc:sldMkLst>
          <pc:docMk/>
          <pc:sldMk cId="1327778798" sldId="1703"/>
        </pc:sldMkLst>
        <pc:spChg chg="del mod topLvl">
          <ac:chgData name="Sue Evans" userId="0ddcd6e4-1faa-45a0-b80c-15fcbfc1c4a2" providerId="ADAL" clId="{AC9F5BB4-3C56-4EAE-A20A-763C39A94A02}" dt="2022-01-11T08:08:02.685" v="130" actId="478"/>
          <ac:spMkLst>
            <pc:docMk/>
            <pc:sldMk cId="1327778798" sldId="1703"/>
            <ac:spMk id="21" creationId="{690F2E5A-74F7-430E-92D2-248767A7705D}"/>
          </ac:spMkLst>
        </pc:spChg>
        <pc:spChg chg="del mod topLvl">
          <ac:chgData name="Sue Evans" userId="0ddcd6e4-1faa-45a0-b80c-15fcbfc1c4a2" providerId="ADAL" clId="{AC9F5BB4-3C56-4EAE-A20A-763C39A94A02}" dt="2022-01-11T08:08:02.685" v="130" actId="478"/>
          <ac:spMkLst>
            <pc:docMk/>
            <pc:sldMk cId="1327778798" sldId="1703"/>
            <ac:spMk id="24" creationId="{497FC1FA-D3F0-4794-BE4C-237D9929922E}"/>
          </ac:spMkLst>
        </pc:spChg>
        <pc:spChg chg="del mod topLvl">
          <ac:chgData name="Sue Evans" userId="0ddcd6e4-1faa-45a0-b80c-15fcbfc1c4a2" providerId="ADAL" clId="{AC9F5BB4-3C56-4EAE-A20A-763C39A94A02}" dt="2022-01-11T08:08:02.685" v="130" actId="478"/>
          <ac:spMkLst>
            <pc:docMk/>
            <pc:sldMk cId="1327778798" sldId="1703"/>
            <ac:spMk id="25" creationId="{9AEB3910-688F-4122-8DD6-65C74BB82843}"/>
          </ac:spMkLst>
        </pc:spChg>
        <pc:spChg chg="del mod topLvl">
          <ac:chgData name="Sue Evans" userId="0ddcd6e4-1faa-45a0-b80c-15fcbfc1c4a2" providerId="ADAL" clId="{AC9F5BB4-3C56-4EAE-A20A-763C39A94A02}" dt="2022-01-11T08:08:02.685" v="130" actId="478"/>
          <ac:spMkLst>
            <pc:docMk/>
            <pc:sldMk cId="1327778798" sldId="1703"/>
            <ac:spMk id="26" creationId="{22D27BF5-C823-41F4-863C-FA29281A1BB5}"/>
          </ac:spMkLst>
        </pc:spChg>
        <pc:spChg chg="del mod topLvl">
          <ac:chgData name="Sue Evans" userId="0ddcd6e4-1faa-45a0-b80c-15fcbfc1c4a2" providerId="ADAL" clId="{AC9F5BB4-3C56-4EAE-A20A-763C39A94A02}" dt="2022-01-11T08:08:02.685" v="130" actId="478"/>
          <ac:spMkLst>
            <pc:docMk/>
            <pc:sldMk cId="1327778798" sldId="1703"/>
            <ac:spMk id="27" creationId="{1C054D15-EC84-453A-A445-D80943CFC697}"/>
          </ac:spMkLst>
        </pc:spChg>
        <pc:spChg chg="del mod topLvl">
          <ac:chgData name="Sue Evans" userId="0ddcd6e4-1faa-45a0-b80c-15fcbfc1c4a2" providerId="ADAL" clId="{AC9F5BB4-3C56-4EAE-A20A-763C39A94A02}" dt="2022-01-11T08:08:02.685" v="130" actId="478"/>
          <ac:spMkLst>
            <pc:docMk/>
            <pc:sldMk cId="1327778798" sldId="1703"/>
            <ac:spMk id="28" creationId="{9485ABD7-39B2-41B8-AFC4-22D6C036DE45}"/>
          </ac:spMkLst>
        </pc:spChg>
        <pc:spChg chg="del mod topLvl">
          <ac:chgData name="Sue Evans" userId="0ddcd6e4-1faa-45a0-b80c-15fcbfc1c4a2" providerId="ADAL" clId="{AC9F5BB4-3C56-4EAE-A20A-763C39A94A02}" dt="2022-01-11T08:08:02.685" v="130" actId="478"/>
          <ac:spMkLst>
            <pc:docMk/>
            <pc:sldMk cId="1327778798" sldId="1703"/>
            <ac:spMk id="29" creationId="{E745EF39-6756-4F04-92F1-CCB59F8732C7}"/>
          </ac:spMkLst>
        </pc:spChg>
        <pc:spChg chg="del mod topLvl">
          <ac:chgData name="Sue Evans" userId="0ddcd6e4-1faa-45a0-b80c-15fcbfc1c4a2" providerId="ADAL" clId="{AC9F5BB4-3C56-4EAE-A20A-763C39A94A02}" dt="2022-01-11T08:08:02.685" v="130" actId="478"/>
          <ac:spMkLst>
            <pc:docMk/>
            <pc:sldMk cId="1327778798" sldId="1703"/>
            <ac:spMk id="30" creationId="{742A7AA2-13FD-4AF2-8175-9F51C1D30B50}"/>
          </ac:spMkLst>
        </pc:spChg>
        <pc:spChg chg="del mod topLvl">
          <ac:chgData name="Sue Evans" userId="0ddcd6e4-1faa-45a0-b80c-15fcbfc1c4a2" providerId="ADAL" clId="{AC9F5BB4-3C56-4EAE-A20A-763C39A94A02}" dt="2022-01-11T08:08:02.685" v="130" actId="478"/>
          <ac:spMkLst>
            <pc:docMk/>
            <pc:sldMk cId="1327778798" sldId="1703"/>
            <ac:spMk id="31" creationId="{A587D926-A9F8-4AF3-8071-41C25FD73194}"/>
          </ac:spMkLst>
        </pc:spChg>
        <pc:spChg chg="del mod topLvl">
          <ac:chgData name="Sue Evans" userId="0ddcd6e4-1faa-45a0-b80c-15fcbfc1c4a2" providerId="ADAL" clId="{AC9F5BB4-3C56-4EAE-A20A-763C39A94A02}" dt="2022-01-11T08:08:02.685" v="130" actId="478"/>
          <ac:spMkLst>
            <pc:docMk/>
            <pc:sldMk cId="1327778798" sldId="1703"/>
            <ac:spMk id="33" creationId="{59E10CA6-7AED-42FF-949A-1406CE644F9C}"/>
          </ac:spMkLst>
        </pc:spChg>
        <pc:spChg chg="del mod topLvl">
          <ac:chgData name="Sue Evans" userId="0ddcd6e4-1faa-45a0-b80c-15fcbfc1c4a2" providerId="ADAL" clId="{AC9F5BB4-3C56-4EAE-A20A-763C39A94A02}" dt="2022-01-11T08:08:08.682" v="136" actId="478"/>
          <ac:spMkLst>
            <pc:docMk/>
            <pc:sldMk cId="1327778798" sldId="1703"/>
            <ac:spMk id="34" creationId="{65FE9E7F-D275-479F-B6D0-BAB0776D2506}"/>
          </ac:spMkLst>
        </pc:spChg>
        <pc:spChg chg="del mod topLvl">
          <ac:chgData name="Sue Evans" userId="0ddcd6e4-1faa-45a0-b80c-15fcbfc1c4a2" providerId="ADAL" clId="{AC9F5BB4-3C56-4EAE-A20A-763C39A94A02}" dt="2022-01-11T08:08:05.661" v="131" actId="478"/>
          <ac:spMkLst>
            <pc:docMk/>
            <pc:sldMk cId="1327778798" sldId="1703"/>
            <ac:spMk id="35" creationId="{870CD918-BAFB-4AAE-8007-7ED29BD340D9}"/>
          </ac:spMkLst>
        </pc:spChg>
        <pc:spChg chg="add mod">
          <ac:chgData name="Sue Evans" userId="0ddcd6e4-1faa-45a0-b80c-15fcbfc1c4a2" providerId="ADAL" clId="{AC9F5BB4-3C56-4EAE-A20A-763C39A94A02}" dt="2022-01-11T08:09:02.647" v="158" actId="1038"/>
          <ac:spMkLst>
            <pc:docMk/>
            <pc:sldMk cId="1327778798" sldId="1703"/>
            <ac:spMk id="36" creationId="{250B39BF-BCB6-4A0A-A574-231270B2507B}"/>
          </ac:spMkLst>
        </pc:spChg>
        <pc:spChg chg="del mod topLvl">
          <ac:chgData name="Sue Evans" userId="0ddcd6e4-1faa-45a0-b80c-15fcbfc1c4a2" providerId="ADAL" clId="{AC9F5BB4-3C56-4EAE-A20A-763C39A94A02}" dt="2022-01-11T08:08:09.190" v="137" actId="478"/>
          <ac:spMkLst>
            <pc:docMk/>
            <pc:sldMk cId="1327778798" sldId="1703"/>
            <ac:spMk id="37" creationId="{F98769C9-3EF8-4FE1-89CC-57F31D63C17E}"/>
          </ac:spMkLst>
        </pc:spChg>
        <pc:spChg chg="del mod topLvl">
          <ac:chgData name="Sue Evans" userId="0ddcd6e4-1faa-45a0-b80c-15fcbfc1c4a2" providerId="ADAL" clId="{AC9F5BB4-3C56-4EAE-A20A-763C39A94A02}" dt="2022-01-11T08:08:06.177" v="132" actId="478"/>
          <ac:spMkLst>
            <pc:docMk/>
            <pc:sldMk cId="1327778798" sldId="1703"/>
            <ac:spMk id="38" creationId="{D0618DCD-75C0-4F37-8E3E-645421177572}"/>
          </ac:spMkLst>
        </pc:spChg>
        <pc:spChg chg="del mod topLvl">
          <ac:chgData name="Sue Evans" userId="0ddcd6e4-1faa-45a0-b80c-15fcbfc1c4a2" providerId="ADAL" clId="{AC9F5BB4-3C56-4EAE-A20A-763C39A94A02}" dt="2022-01-11T08:08:10.983" v="139" actId="478"/>
          <ac:spMkLst>
            <pc:docMk/>
            <pc:sldMk cId="1327778798" sldId="1703"/>
            <ac:spMk id="39" creationId="{963555D2-D27D-471D-BA44-A4DC20459CAD}"/>
          </ac:spMkLst>
        </pc:spChg>
        <pc:spChg chg="del mod topLvl">
          <ac:chgData name="Sue Evans" userId="0ddcd6e4-1faa-45a0-b80c-15fcbfc1c4a2" providerId="ADAL" clId="{AC9F5BB4-3C56-4EAE-A20A-763C39A94A02}" dt="2022-01-11T08:08:06.854" v="133" actId="478"/>
          <ac:spMkLst>
            <pc:docMk/>
            <pc:sldMk cId="1327778798" sldId="1703"/>
            <ac:spMk id="40" creationId="{6DDCB3F2-DC4E-44E5-8F3D-29B5B09D2433}"/>
          </ac:spMkLst>
        </pc:spChg>
        <pc:spChg chg="del mod topLvl">
          <ac:chgData name="Sue Evans" userId="0ddcd6e4-1faa-45a0-b80c-15fcbfc1c4a2" providerId="ADAL" clId="{AC9F5BB4-3C56-4EAE-A20A-763C39A94A02}" dt="2022-01-11T08:08:10.343" v="138" actId="478"/>
          <ac:spMkLst>
            <pc:docMk/>
            <pc:sldMk cId="1327778798" sldId="1703"/>
            <ac:spMk id="41" creationId="{87DF4B0D-33EF-4BE6-9BC3-5B8EAA80557D}"/>
          </ac:spMkLst>
        </pc:spChg>
        <pc:spChg chg="del mod topLvl">
          <ac:chgData name="Sue Evans" userId="0ddcd6e4-1faa-45a0-b80c-15fcbfc1c4a2" providerId="ADAL" clId="{AC9F5BB4-3C56-4EAE-A20A-763C39A94A02}" dt="2022-01-11T08:08:07.357" v="134" actId="478"/>
          <ac:spMkLst>
            <pc:docMk/>
            <pc:sldMk cId="1327778798" sldId="1703"/>
            <ac:spMk id="42" creationId="{96B71F24-EC59-470C-B371-F6DD6029F304}"/>
          </ac:spMkLst>
        </pc:spChg>
        <pc:spChg chg="del mod topLvl">
          <ac:chgData name="Sue Evans" userId="0ddcd6e4-1faa-45a0-b80c-15fcbfc1c4a2" providerId="ADAL" clId="{AC9F5BB4-3C56-4EAE-A20A-763C39A94A02}" dt="2022-01-11T08:08:11.958" v="140" actId="478"/>
          <ac:spMkLst>
            <pc:docMk/>
            <pc:sldMk cId="1327778798" sldId="1703"/>
            <ac:spMk id="43" creationId="{6993CF1B-5E48-4B22-9E6A-FA7A1C38EDEA}"/>
          </ac:spMkLst>
        </pc:spChg>
        <pc:spChg chg="del mod topLvl">
          <ac:chgData name="Sue Evans" userId="0ddcd6e4-1faa-45a0-b80c-15fcbfc1c4a2" providerId="ADAL" clId="{AC9F5BB4-3C56-4EAE-A20A-763C39A94A02}" dt="2022-01-11T08:08:08.137" v="135" actId="478"/>
          <ac:spMkLst>
            <pc:docMk/>
            <pc:sldMk cId="1327778798" sldId="1703"/>
            <ac:spMk id="44" creationId="{B654541D-3698-4720-A67B-A0531E1687E5}"/>
          </ac:spMkLst>
        </pc:spChg>
        <pc:spChg chg="add mod">
          <ac:chgData name="Sue Evans" userId="0ddcd6e4-1faa-45a0-b80c-15fcbfc1c4a2" providerId="ADAL" clId="{AC9F5BB4-3C56-4EAE-A20A-763C39A94A02}" dt="2022-01-11T08:09:02.647" v="158" actId="1038"/>
          <ac:spMkLst>
            <pc:docMk/>
            <pc:sldMk cId="1327778798" sldId="1703"/>
            <ac:spMk id="45" creationId="{EF442C05-012C-4ADA-B57F-687A0C13C457}"/>
          </ac:spMkLst>
        </pc:spChg>
        <pc:spChg chg="add mod">
          <ac:chgData name="Sue Evans" userId="0ddcd6e4-1faa-45a0-b80c-15fcbfc1c4a2" providerId="ADAL" clId="{AC9F5BB4-3C56-4EAE-A20A-763C39A94A02}" dt="2022-01-11T08:09:10.434" v="159" actId="1037"/>
          <ac:spMkLst>
            <pc:docMk/>
            <pc:sldMk cId="1327778798" sldId="1703"/>
            <ac:spMk id="46" creationId="{8C390A91-3655-42F9-A8C1-AB9046AD3032}"/>
          </ac:spMkLst>
        </pc:spChg>
        <pc:spChg chg="add mod">
          <ac:chgData name="Sue Evans" userId="0ddcd6e4-1faa-45a0-b80c-15fcbfc1c4a2" providerId="ADAL" clId="{AC9F5BB4-3C56-4EAE-A20A-763C39A94A02}" dt="2022-01-11T08:09:10.434" v="159" actId="1037"/>
          <ac:spMkLst>
            <pc:docMk/>
            <pc:sldMk cId="1327778798" sldId="1703"/>
            <ac:spMk id="47" creationId="{21A119C1-34E5-42C9-B468-6323F9AA8747}"/>
          </ac:spMkLst>
        </pc:spChg>
        <pc:spChg chg="add mod">
          <ac:chgData name="Sue Evans" userId="0ddcd6e4-1faa-45a0-b80c-15fcbfc1c4a2" providerId="ADAL" clId="{AC9F5BB4-3C56-4EAE-A20A-763C39A94A02}" dt="2022-01-11T08:09:31.307" v="167" actId="1035"/>
          <ac:spMkLst>
            <pc:docMk/>
            <pc:sldMk cId="1327778798" sldId="1703"/>
            <ac:spMk id="48" creationId="{F3D9256A-8E83-4A5D-A672-35BEE4129E86}"/>
          </ac:spMkLst>
        </pc:spChg>
        <pc:spChg chg="add mod">
          <ac:chgData name="Sue Evans" userId="0ddcd6e4-1faa-45a0-b80c-15fcbfc1c4a2" providerId="ADAL" clId="{AC9F5BB4-3C56-4EAE-A20A-763C39A94A02}" dt="2022-01-11T08:09:31.307" v="167" actId="1035"/>
          <ac:spMkLst>
            <pc:docMk/>
            <pc:sldMk cId="1327778798" sldId="1703"/>
            <ac:spMk id="49" creationId="{AE1F08CA-D34A-4462-B92A-F489059680F7}"/>
          </ac:spMkLst>
        </pc:spChg>
        <pc:spChg chg="add mod">
          <ac:chgData name="Sue Evans" userId="0ddcd6e4-1faa-45a0-b80c-15fcbfc1c4a2" providerId="ADAL" clId="{AC9F5BB4-3C56-4EAE-A20A-763C39A94A02}" dt="2022-01-11T08:09:31.307" v="167" actId="1035"/>
          <ac:spMkLst>
            <pc:docMk/>
            <pc:sldMk cId="1327778798" sldId="1703"/>
            <ac:spMk id="50" creationId="{4F8FE3B3-4A04-4BBA-946B-C3C6A59B7E47}"/>
          </ac:spMkLst>
        </pc:spChg>
        <pc:spChg chg="add mod">
          <ac:chgData name="Sue Evans" userId="0ddcd6e4-1faa-45a0-b80c-15fcbfc1c4a2" providerId="ADAL" clId="{AC9F5BB4-3C56-4EAE-A20A-763C39A94A02}" dt="2022-01-11T08:09:31.307" v="167" actId="1035"/>
          <ac:spMkLst>
            <pc:docMk/>
            <pc:sldMk cId="1327778798" sldId="1703"/>
            <ac:spMk id="51" creationId="{24DDC108-9E48-420E-877E-94DD36E1B537}"/>
          </ac:spMkLst>
        </pc:spChg>
        <pc:spChg chg="add mod">
          <ac:chgData name="Sue Evans" userId="0ddcd6e4-1faa-45a0-b80c-15fcbfc1c4a2" providerId="ADAL" clId="{AC9F5BB4-3C56-4EAE-A20A-763C39A94A02}" dt="2022-01-11T08:09:37.766" v="171" actId="1076"/>
          <ac:spMkLst>
            <pc:docMk/>
            <pc:sldMk cId="1327778798" sldId="1703"/>
            <ac:spMk id="52" creationId="{420DA847-CD9D-4CF0-B850-B038F0AA9076}"/>
          </ac:spMkLst>
        </pc:spChg>
        <pc:spChg chg="add mod">
          <ac:chgData name="Sue Evans" userId="0ddcd6e4-1faa-45a0-b80c-15fcbfc1c4a2" providerId="ADAL" clId="{AC9F5BB4-3C56-4EAE-A20A-763C39A94A02}" dt="2022-01-11T08:09:37.766" v="171" actId="1076"/>
          <ac:spMkLst>
            <pc:docMk/>
            <pc:sldMk cId="1327778798" sldId="1703"/>
            <ac:spMk id="53" creationId="{793D9079-FCFB-440D-8C83-92F626C0E794}"/>
          </ac:spMkLst>
        </pc:spChg>
        <pc:spChg chg="add mod">
          <ac:chgData name="Sue Evans" userId="0ddcd6e4-1faa-45a0-b80c-15fcbfc1c4a2" providerId="ADAL" clId="{AC9F5BB4-3C56-4EAE-A20A-763C39A94A02}" dt="2022-01-11T08:09:37.766" v="171" actId="1076"/>
          <ac:spMkLst>
            <pc:docMk/>
            <pc:sldMk cId="1327778798" sldId="1703"/>
            <ac:spMk id="54" creationId="{ECB12F09-C061-4A24-ABA7-371153053DD9}"/>
          </ac:spMkLst>
        </pc:spChg>
        <pc:spChg chg="add mod">
          <ac:chgData name="Sue Evans" userId="0ddcd6e4-1faa-45a0-b80c-15fcbfc1c4a2" providerId="ADAL" clId="{AC9F5BB4-3C56-4EAE-A20A-763C39A94A02}" dt="2022-01-11T08:09:37.766" v="171" actId="1076"/>
          <ac:spMkLst>
            <pc:docMk/>
            <pc:sldMk cId="1327778798" sldId="1703"/>
            <ac:spMk id="55" creationId="{F80770A8-EA9D-41B5-80C8-D5EC66311986}"/>
          </ac:spMkLst>
        </pc:spChg>
        <pc:spChg chg="add mod">
          <ac:chgData name="Sue Evans" userId="0ddcd6e4-1faa-45a0-b80c-15fcbfc1c4a2" providerId="ADAL" clId="{AC9F5BB4-3C56-4EAE-A20A-763C39A94A02}" dt="2022-01-11T08:09:43.101" v="173" actId="1076"/>
          <ac:spMkLst>
            <pc:docMk/>
            <pc:sldMk cId="1327778798" sldId="1703"/>
            <ac:spMk id="56" creationId="{90E5A139-6BD8-458E-A2AD-ED6BB6271F36}"/>
          </ac:spMkLst>
        </pc:spChg>
        <pc:spChg chg="add mod">
          <ac:chgData name="Sue Evans" userId="0ddcd6e4-1faa-45a0-b80c-15fcbfc1c4a2" providerId="ADAL" clId="{AC9F5BB4-3C56-4EAE-A20A-763C39A94A02}" dt="2022-01-11T08:09:43.101" v="173" actId="1076"/>
          <ac:spMkLst>
            <pc:docMk/>
            <pc:sldMk cId="1327778798" sldId="1703"/>
            <ac:spMk id="57" creationId="{9020417D-1122-43E7-8C00-25C94E6B9B17}"/>
          </ac:spMkLst>
        </pc:spChg>
        <pc:spChg chg="add mod">
          <ac:chgData name="Sue Evans" userId="0ddcd6e4-1faa-45a0-b80c-15fcbfc1c4a2" providerId="ADAL" clId="{AC9F5BB4-3C56-4EAE-A20A-763C39A94A02}" dt="2022-01-11T08:09:43.101" v="173" actId="1076"/>
          <ac:spMkLst>
            <pc:docMk/>
            <pc:sldMk cId="1327778798" sldId="1703"/>
            <ac:spMk id="58" creationId="{C4773B28-338F-44D2-AC58-65A219DE82A2}"/>
          </ac:spMkLst>
        </pc:spChg>
        <pc:spChg chg="add mod">
          <ac:chgData name="Sue Evans" userId="0ddcd6e4-1faa-45a0-b80c-15fcbfc1c4a2" providerId="ADAL" clId="{AC9F5BB4-3C56-4EAE-A20A-763C39A94A02}" dt="2022-01-11T08:09:43.101" v="173" actId="1076"/>
          <ac:spMkLst>
            <pc:docMk/>
            <pc:sldMk cId="1327778798" sldId="1703"/>
            <ac:spMk id="59" creationId="{9AC4BCC1-AA8D-4C0B-B802-CA842431FF83}"/>
          </ac:spMkLst>
        </pc:spChg>
        <pc:spChg chg="add mod">
          <ac:chgData name="Sue Evans" userId="0ddcd6e4-1faa-45a0-b80c-15fcbfc1c4a2" providerId="ADAL" clId="{AC9F5BB4-3C56-4EAE-A20A-763C39A94A02}" dt="2022-01-11T08:09:49.243" v="175" actId="1076"/>
          <ac:spMkLst>
            <pc:docMk/>
            <pc:sldMk cId="1327778798" sldId="1703"/>
            <ac:spMk id="60" creationId="{239FBD23-3E6D-4C23-BA76-0EACAEA769F6}"/>
          </ac:spMkLst>
        </pc:spChg>
        <pc:spChg chg="add mod">
          <ac:chgData name="Sue Evans" userId="0ddcd6e4-1faa-45a0-b80c-15fcbfc1c4a2" providerId="ADAL" clId="{AC9F5BB4-3C56-4EAE-A20A-763C39A94A02}" dt="2022-01-11T08:09:49.243" v="175" actId="1076"/>
          <ac:spMkLst>
            <pc:docMk/>
            <pc:sldMk cId="1327778798" sldId="1703"/>
            <ac:spMk id="61" creationId="{C5C7C6FD-9980-4B1A-8BD6-96098D176277}"/>
          </ac:spMkLst>
        </pc:spChg>
        <pc:spChg chg="add mod">
          <ac:chgData name="Sue Evans" userId="0ddcd6e4-1faa-45a0-b80c-15fcbfc1c4a2" providerId="ADAL" clId="{AC9F5BB4-3C56-4EAE-A20A-763C39A94A02}" dt="2022-01-11T08:09:49.243" v="175" actId="1076"/>
          <ac:spMkLst>
            <pc:docMk/>
            <pc:sldMk cId="1327778798" sldId="1703"/>
            <ac:spMk id="62" creationId="{326DD12C-12A4-4C24-97C2-B29C41A1AF58}"/>
          </ac:spMkLst>
        </pc:spChg>
        <pc:spChg chg="add mod">
          <ac:chgData name="Sue Evans" userId="0ddcd6e4-1faa-45a0-b80c-15fcbfc1c4a2" providerId="ADAL" clId="{AC9F5BB4-3C56-4EAE-A20A-763C39A94A02}" dt="2022-01-11T08:09:49.243" v="175" actId="1076"/>
          <ac:spMkLst>
            <pc:docMk/>
            <pc:sldMk cId="1327778798" sldId="1703"/>
            <ac:spMk id="63" creationId="{4EEA2D02-563E-4442-97C0-30A70DA1DA81}"/>
          </ac:spMkLst>
        </pc:spChg>
        <pc:grpChg chg="add del mod">
          <ac:chgData name="Sue Evans" userId="0ddcd6e4-1faa-45a0-b80c-15fcbfc1c4a2" providerId="ADAL" clId="{AC9F5BB4-3C56-4EAE-A20A-763C39A94A02}" dt="2022-01-11T08:07:53.167" v="129" actId="165"/>
          <ac:grpSpMkLst>
            <pc:docMk/>
            <pc:sldMk cId="1327778798" sldId="1703"/>
            <ac:grpSpMk id="2" creationId="{17655E3E-0B7F-4AF9-AE2A-AC64A351669E}"/>
          </ac:grpSpMkLst>
        </pc:grpChg>
        <pc:picChg chg="mod topLvl">
          <ac:chgData name="Sue Evans" userId="0ddcd6e4-1faa-45a0-b80c-15fcbfc1c4a2" providerId="ADAL" clId="{AC9F5BB4-3C56-4EAE-A20A-763C39A94A02}" dt="2022-01-11T08:07:53.167" v="129" actId="165"/>
          <ac:picMkLst>
            <pc:docMk/>
            <pc:sldMk cId="1327778798" sldId="1703"/>
            <ac:picMk id="3" creationId="{B6E7E137-D5A3-48E0-80A9-CCE8D93DCEF5}"/>
          </ac:picMkLst>
        </pc:picChg>
      </pc:sldChg>
      <pc:sldChg chg="addSp delSp modSp add mod delAnim modAnim">
        <pc:chgData name="Sue Evans" userId="0ddcd6e4-1faa-45a0-b80c-15fcbfc1c4a2" providerId="ADAL" clId="{AC9F5BB4-3C56-4EAE-A20A-763C39A94A02}" dt="2022-01-11T08:18:08.516" v="346" actId="1076"/>
        <pc:sldMkLst>
          <pc:docMk/>
          <pc:sldMk cId="4102929906" sldId="1704"/>
        </pc:sldMkLst>
        <pc:spChg chg="mod">
          <ac:chgData name="Sue Evans" userId="0ddcd6e4-1faa-45a0-b80c-15fcbfc1c4a2" providerId="ADAL" clId="{AC9F5BB4-3C56-4EAE-A20A-763C39A94A02}" dt="2022-01-11T08:18:08.516" v="346" actId="1076"/>
          <ac:spMkLst>
            <pc:docMk/>
            <pc:sldMk cId="4102929906" sldId="1704"/>
            <ac:spMk id="6" creationId="{449D0947-A515-41F8-AA67-E4A622BCD71F}"/>
          </ac:spMkLst>
        </pc:spChg>
        <pc:spChg chg="mod">
          <ac:chgData name="Sue Evans" userId="0ddcd6e4-1faa-45a0-b80c-15fcbfc1c4a2" providerId="ADAL" clId="{AC9F5BB4-3C56-4EAE-A20A-763C39A94A02}" dt="2022-01-11T08:18:08.516" v="346" actId="1076"/>
          <ac:spMkLst>
            <pc:docMk/>
            <pc:sldMk cId="4102929906" sldId="1704"/>
            <ac:spMk id="10" creationId="{4BB3D331-78F3-4301-ADCB-F6B8536A3E7D}"/>
          </ac:spMkLst>
        </pc:spChg>
        <pc:spChg chg="mod">
          <ac:chgData name="Sue Evans" userId="0ddcd6e4-1faa-45a0-b80c-15fcbfc1c4a2" providerId="ADAL" clId="{AC9F5BB4-3C56-4EAE-A20A-763C39A94A02}" dt="2022-01-11T08:18:08.516" v="346" actId="1076"/>
          <ac:spMkLst>
            <pc:docMk/>
            <pc:sldMk cId="4102929906" sldId="1704"/>
            <ac:spMk id="12" creationId="{AA17253D-7800-4051-9D32-01AB01BE1C87}"/>
          </ac:spMkLst>
        </pc:spChg>
        <pc:spChg chg="mod">
          <ac:chgData name="Sue Evans" userId="0ddcd6e4-1faa-45a0-b80c-15fcbfc1c4a2" providerId="ADAL" clId="{AC9F5BB4-3C56-4EAE-A20A-763C39A94A02}" dt="2022-01-11T08:18:08.516" v="346" actId="1076"/>
          <ac:spMkLst>
            <pc:docMk/>
            <pc:sldMk cId="4102929906" sldId="1704"/>
            <ac:spMk id="13" creationId="{EAD6971C-94CB-47E5-AA94-7507DA6C6DD3}"/>
          </ac:spMkLst>
        </pc:spChg>
        <pc:spChg chg="add mod">
          <ac:chgData name="Sue Evans" userId="0ddcd6e4-1faa-45a0-b80c-15fcbfc1c4a2" providerId="ADAL" clId="{AC9F5BB4-3C56-4EAE-A20A-763C39A94A02}" dt="2022-01-11T08:18:08.516" v="346" actId="1076"/>
          <ac:spMkLst>
            <pc:docMk/>
            <pc:sldMk cId="4102929906" sldId="1704"/>
            <ac:spMk id="15" creationId="{CC714AF7-CCB7-4517-BD13-19671D5C2231}"/>
          </ac:spMkLst>
        </pc:spChg>
        <pc:spChg chg="mod">
          <ac:chgData name="Sue Evans" userId="0ddcd6e4-1faa-45a0-b80c-15fcbfc1c4a2" providerId="ADAL" clId="{AC9F5BB4-3C56-4EAE-A20A-763C39A94A02}" dt="2022-01-11T08:18:08.516" v="346" actId="1076"/>
          <ac:spMkLst>
            <pc:docMk/>
            <pc:sldMk cId="4102929906" sldId="1704"/>
            <ac:spMk id="16" creationId="{2D9F0595-B3B1-4999-B0BB-DA365C0BACB3}"/>
          </ac:spMkLst>
        </pc:spChg>
        <pc:spChg chg="mod">
          <ac:chgData name="Sue Evans" userId="0ddcd6e4-1faa-45a0-b80c-15fcbfc1c4a2" providerId="ADAL" clId="{AC9F5BB4-3C56-4EAE-A20A-763C39A94A02}" dt="2022-01-11T08:18:08.516" v="346" actId="1076"/>
          <ac:spMkLst>
            <pc:docMk/>
            <pc:sldMk cId="4102929906" sldId="1704"/>
            <ac:spMk id="17" creationId="{CA165BC2-5DC9-489F-8FAB-E8127AD92D42}"/>
          </ac:spMkLst>
        </pc:spChg>
        <pc:spChg chg="mod">
          <ac:chgData name="Sue Evans" userId="0ddcd6e4-1faa-45a0-b80c-15fcbfc1c4a2" providerId="ADAL" clId="{AC9F5BB4-3C56-4EAE-A20A-763C39A94A02}" dt="2022-01-11T08:18:08.516" v="346" actId="1076"/>
          <ac:spMkLst>
            <pc:docMk/>
            <pc:sldMk cId="4102929906" sldId="1704"/>
            <ac:spMk id="20" creationId="{6147F851-774C-4841-814C-24FCAAB5B860}"/>
          </ac:spMkLst>
        </pc:spChg>
        <pc:spChg chg="mod">
          <ac:chgData name="Sue Evans" userId="0ddcd6e4-1faa-45a0-b80c-15fcbfc1c4a2" providerId="ADAL" clId="{AC9F5BB4-3C56-4EAE-A20A-763C39A94A02}" dt="2022-01-11T08:18:08.516" v="346" actId="1076"/>
          <ac:spMkLst>
            <pc:docMk/>
            <pc:sldMk cId="4102929906" sldId="1704"/>
            <ac:spMk id="21" creationId="{128EF749-A426-40AB-B1AE-05DC2CA6DD09}"/>
          </ac:spMkLst>
        </pc:spChg>
        <pc:spChg chg="mod">
          <ac:chgData name="Sue Evans" userId="0ddcd6e4-1faa-45a0-b80c-15fcbfc1c4a2" providerId="ADAL" clId="{AC9F5BB4-3C56-4EAE-A20A-763C39A94A02}" dt="2022-01-11T08:18:08.516" v="346" actId="1076"/>
          <ac:spMkLst>
            <pc:docMk/>
            <pc:sldMk cId="4102929906" sldId="1704"/>
            <ac:spMk id="22" creationId="{1FE66BC4-6CA2-4862-9754-CC17532E58DE}"/>
          </ac:spMkLst>
        </pc:spChg>
        <pc:picChg chg="add mod">
          <ac:chgData name="Sue Evans" userId="0ddcd6e4-1faa-45a0-b80c-15fcbfc1c4a2" providerId="ADAL" clId="{AC9F5BB4-3C56-4EAE-A20A-763C39A94A02}" dt="2022-01-11T08:17:53.746" v="343"/>
          <ac:picMkLst>
            <pc:docMk/>
            <pc:sldMk cId="4102929906" sldId="1704"/>
            <ac:picMk id="14" creationId="{2C682EED-A2DF-4601-AEC0-9521FBED1247}"/>
          </ac:picMkLst>
        </pc:picChg>
        <pc:picChg chg="del">
          <ac:chgData name="Sue Evans" userId="0ddcd6e4-1faa-45a0-b80c-15fcbfc1c4a2" providerId="ADAL" clId="{AC9F5BB4-3C56-4EAE-A20A-763C39A94A02}" dt="2022-01-11T08:17:52.329" v="342" actId="478"/>
          <ac:picMkLst>
            <pc:docMk/>
            <pc:sldMk cId="4102929906" sldId="1704"/>
            <ac:picMk id="18" creationId="{71A0B76A-5595-4455-B305-202001F5580C}"/>
          </ac:picMkLst>
        </pc:picChg>
      </pc:sldChg>
      <pc:sldChg chg="modAnim">
        <pc:chgData name="Sue Evans" userId="0ddcd6e4-1faa-45a0-b80c-15fcbfc1c4a2" providerId="ADAL" clId="{AC9F5BB4-3C56-4EAE-A20A-763C39A94A02}" dt="2022-01-11T08:25:08.166" v="450"/>
        <pc:sldMkLst>
          <pc:docMk/>
          <pc:sldMk cId="1526048859" sldId="1705"/>
        </pc:sldMkLst>
      </pc:sldChg>
      <pc:sldChg chg="modAnim">
        <pc:chgData name="Sue Evans" userId="0ddcd6e4-1faa-45a0-b80c-15fcbfc1c4a2" providerId="ADAL" clId="{AC9F5BB4-3C56-4EAE-A20A-763C39A94A02}" dt="2022-01-11T08:29:38.582" v="469"/>
        <pc:sldMkLst>
          <pc:docMk/>
          <pc:sldMk cId="1173355496" sldId="1706"/>
        </pc:sldMkLst>
      </pc:sldChg>
      <pc:sldChg chg="add modAnim">
        <pc:chgData name="Sue Evans" userId="0ddcd6e4-1faa-45a0-b80c-15fcbfc1c4a2" providerId="ADAL" clId="{AC9F5BB4-3C56-4EAE-A20A-763C39A94A02}" dt="2022-01-11T08:29:55.753" v="474"/>
        <pc:sldMkLst>
          <pc:docMk/>
          <pc:sldMk cId="261773315" sldId="1707"/>
        </pc:sldMkLst>
      </pc:sldChg>
      <pc:sldChg chg="add ord modAnim">
        <pc:chgData name="Sue Evans" userId="0ddcd6e4-1faa-45a0-b80c-15fcbfc1c4a2" providerId="ADAL" clId="{AC9F5BB4-3C56-4EAE-A20A-763C39A94A02}" dt="2022-01-11T08:31:35.061" v="486"/>
        <pc:sldMkLst>
          <pc:docMk/>
          <pc:sldMk cId="2700248330" sldId="1708"/>
        </pc:sldMkLst>
      </pc:sldChg>
      <pc:sldChg chg="modSp add mod">
        <pc:chgData name="Sue Evans" userId="0ddcd6e4-1faa-45a0-b80c-15fcbfc1c4a2" providerId="ADAL" clId="{AC9F5BB4-3C56-4EAE-A20A-763C39A94A02}" dt="2022-01-11T08:34:54.566" v="580" actId="1076"/>
        <pc:sldMkLst>
          <pc:docMk/>
          <pc:sldMk cId="561672974" sldId="1709"/>
        </pc:sldMkLst>
        <pc:spChg chg="mod">
          <ac:chgData name="Sue Evans" userId="0ddcd6e4-1faa-45a0-b80c-15fcbfc1c4a2" providerId="ADAL" clId="{AC9F5BB4-3C56-4EAE-A20A-763C39A94A02}" dt="2022-01-11T08:34:45.463" v="577" actId="20577"/>
          <ac:spMkLst>
            <pc:docMk/>
            <pc:sldMk cId="561672974" sldId="1709"/>
            <ac:spMk id="20" creationId="{3AD8BCB1-E404-49B0-BC70-FF1A3EE5E825}"/>
          </ac:spMkLst>
        </pc:spChg>
        <pc:spChg chg="mod">
          <ac:chgData name="Sue Evans" userId="0ddcd6e4-1faa-45a0-b80c-15fcbfc1c4a2" providerId="ADAL" clId="{AC9F5BB4-3C56-4EAE-A20A-763C39A94A02}" dt="2022-01-11T08:34:48.424" v="579" actId="20577"/>
          <ac:spMkLst>
            <pc:docMk/>
            <pc:sldMk cId="561672974" sldId="1709"/>
            <ac:spMk id="21" creationId="{887120AB-533F-4369-9CCA-ED52214146B9}"/>
          </ac:spMkLst>
        </pc:spChg>
        <pc:spChg chg="mod">
          <ac:chgData name="Sue Evans" userId="0ddcd6e4-1faa-45a0-b80c-15fcbfc1c4a2" providerId="ADAL" clId="{AC9F5BB4-3C56-4EAE-A20A-763C39A94A02}" dt="2022-01-11T08:33:33.756" v="551" actId="20577"/>
          <ac:spMkLst>
            <pc:docMk/>
            <pc:sldMk cId="561672974" sldId="1709"/>
            <ac:spMk id="30" creationId="{20FCF03A-E838-4545-9F47-2DD2A3019860}"/>
          </ac:spMkLst>
        </pc:spChg>
        <pc:spChg chg="mod">
          <ac:chgData name="Sue Evans" userId="0ddcd6e4-1faa-45a0-b80c-15fcbfc1c4a2" providerId="ADAL" clId="{AC9F5BB4-3C56-4EAE-A20A-763C39A94A02}" dt="2022-01-11T08:34:25.687" v="572" actId="20577"/>
          <ac:spMkLst>
            <pc:docMk/>
            <pc:sldMk cId="561672974" sldId="1709"/>
            <ac:spMk id="31" creationId="{016B816C-88EC-4F02-BBFF-F413FCFCF2EF}"/>
          </ac:spMkLst>
        </pc:spChg>
        <pc:spChg chg="mod">
          <ac:chgData name="Sue Evans" userId="0ddcd6e4-1faa-45a0-b80c-15fcbfc1c4a2" providerId="ADAL" clId="{AC9F5BB4-3C56-4EAE-A20A-763C39A94A02}" dt="2022-01-11T08:34:29.479" v="574" actId="20577"/>
          <ac:spMkLst>
            <pc:docMk/>
            <pc:sldMk cId="561672974" sldId="1709"/>
            <ac:spMk id="32" creationId="{7F9DBC29-735D-47FA-A869-851CF3435274}"/>
          </ac:spMkLst>
        </pc:spChg>
        <pc:spChg chg="mod">
          <ac:chgData name="Sue Evans" userId="0ddcd6e4-1faa-45a0-b80c-15fcbfc1c4a2" providerId="ADAL" clId="{AC9F5BB4-3C56-4EAE-A20A-763C39A94A02}" dt="2022-01-11T08:33:36.056" v="553" actId="20577"/>
          <ac:spMkLst>
            <pc:docMk/>
            <pc:sldMk cId="561672974" sldId="1709"/>
            <ac:spMk id="33" creationId="{E3115CA8-CC22-47CB-9E83-F08E90D35E21}"/>
          </ac:spMkLst>
        </pc:spChg>
        <pc:spChg chg="mod">
          <ac:chgData name="Sue Evans" userId="0ddcd6e4-1faa-45a0-b80c-15fcbfc1c4a2" providerId="ADAL" clId="{AC9F5BB4-3C56-4EAE-A20A-763C39A94A02}" dt="2022-01-11T08:34:08.171" v="566" actId="20577"/>
          <ac:spMkLst>
            <pc:docMk/>
            <pc:sldMk cId="561672974" sldId="1709"/>
            <ac:spMk id="34" creationId="{E0857BA2-8CD6-4F2C-9FFC-BD740C00B64F}"/>
          </ac:spMkLst>
        </pc:spChg>
        <pc:spChg chg="mod">
          <ac:chgData name="Sue Evans" userId="0ddcd6e4-1faa-45a0-b80c-15fcbfc1c4a2" providerId="ADAL" clId="{AC9F5BB4-3C56-4EAE-A20A-763C39A94A02}" dt="2022-01-11T08:34:10.264" v="568" actId="20577"/>
          <ac:spMkLst>
            <pc:docMk/>
            <pc:sldMk cId="561672974" sldId="1709"/>
            <ac:spMk id="35" creationId="{71710313-8276-473D-BB13-A9F8A4ACB44B}"/>
          </ac:spMkLst>
        </pc:spChg>
        <pc:spChg chg="mod">
          <ac:chgData name="Sue Evans" userId="0ddcd6e4-1faa-45a0-b80c-15fcbfc1c4a2" providerId="ADAL" clId="{AC9F5BB4-3C56-4EAE-A20A-763C39A94A02}" dt="2022-01-11T08:33:42.651" v="558" actId="1036"/>
          <ac:spMkLst>
            <pc:docMk/>
            <pc:sldMk cId="561672974" sldId="1709"/>
            <ac:spMk id="41" creationId="{6C515B62-5F6E-487A-96EB-0986063D020B}"/>
          </ac:spMkLst>
        </pc:spChg>
        <pc:spChg chg="mod">
          <ac:chgData name="Sue Evans" userId="0ddcd6e4-1faa-45a0-b80c-15fcbfc1c4a2" providerId="ADAL" clId="{AC9F5BB4-3C56-4EAE-A20A-763C39A94A02}" dt="2022-01-11T08:34:15.768" v="570" actId="1036"/>
          <ac:spMkLst>
            <pc:docMk/>
            <pc:sldMk cId="561672974" sldId="1709"/>
            <ac:spMk id="42" creationId="{A56CABB1-E124-424C-80F8-9491E2E13AFA}"/>
          </ac:spMkLst>
        </pc:spChg>
        <pc:spChg chg="mod">
          <ac:chgData name="Sue Evans" userId="0ddcd6e4-1faa-45a0-b80c-15fcbfc1c4a2" providerId="ADAL" clId="{AC9F5BB4-3C56-4EAE-A20A-763C39A94A02}" dt="2022-01-11T08:34:36.093" v="575" actId="1076"/>
          <ac:spMkLst>
            <pc:docMk/>
            <pc:sldMk cId="561672974" sldId="1709"/>
            <ac:spMk id="43" creationId="{BC3EFE8B-6314-42E7-8AE7-73233837DAA7}"/>
          </ac:spMkLst>
        </pc:spChg>
        <pc:spChg chg="mod">
          <ac:chgData name="Sue Evans" userId="0ddcd6e4-1faa-45a0-b80c-15fcbfc1c4a2" providerId="ADAL" clId="{AC9F5BB4-3C56-4EAE-A20A-763C39A94A02}" dt="2022-01-11T08:34:54.566" v="580" actId="1076"/>
          <ac:spMkLst>
            <pc:docMk/>
            <pc:sldMk cId="561672974" sldId="1709"/>
            <ac:spMk id="44" creationId="{3F44A9A2-37D0-42F9-8B0C-FA358E55E970}"/>
          </ac:spMkLst>
        </pc:spChg>
      </pc:sldChg>
      <pc:sldChg chg="modSp add mod modAnim">
        <pc:chgData name="Sue Evans" userId="0ddcd6e4-1faa-45a0-b80c-15fcbfc1c4a2" providerId="ADAL" clId="{AC9F5BB4-3C56-4EAE-A20A-763C39A94A02}" dt="2022-01-11T08:50:47.834" v="966" actId="14100"/>
        <pc:sldMkLst>
          <pc:docMk/>
          <pc:sldMk cId="4233815729" sldId="1710"/>
        </pc:sldMkLst>
        <pc:spChg chg="mod">
          <ac:chgData name="Sue Evans" userId="0ddcd6e4-1faa-45a0-b80c-15fcbfc1c4a2" providerId="ADAL" clId="{AC9F5BB4-3C56-4EAE-A20A-763C39A94A02}" dt="2022-01-11T08:49:22.234" v="924" actId="20577"/>
          <ac:spMkLst>
            <pc:docMk/>
            <pc:sldMk cId="4233815729" sldId="1710"/>
            <ac:spMk id="19" creationId="{9CA9A41A-87C1-4BCF-AAE9-70E9DBB82322}"/>
          </ac:spMkLst>
        </pc:spChg>
        <pc:spChg chg="mod">
          <ac:chgData name="Sue Evans" userId="0ddcd6e4-1faa-45a0-b80c-15fcbfc1c4a2" providerId="ADAL" clId="{AC9F5BB4-3C56-4EAE-A20A-763C39A94A02}" dt="2022-01-11T08:49:27.913" v="928" actId="20577"/>
          <ac:spMkLst>
            <pc:docMk/>
            <pc:sldMk cId="4233815729" sldId="1710"/>
            <ac:spMk id="21" creationId="{90BA13EE-B410-4E59-8850-39ECC0935C28}"/>
          </ac:spMkLst>
        </pc:spChg>
        <pc:spChg chg="mod">
          <ac:chgData name="Sue Evans" userId="0ddcd6e4-1faa-45a0-b80c-15fcbfc1c4a2" providerId="ADAL" clId="{AC9F5BB4-3C56-4EAE-A20A-763C39A94A02}" dt="2022-01-11T08:48:40.039" v="922" actId="20577"/>
          <ac:spMkLst>
            <pc:docMk/>
            <pc:sldMk cId="4233815729" sldId="1710"/>
            <ac:spMk id="22" creationId="{39B2C30E-FC54-4ECF-BB12-C6337B1A4561}"/>
          </ac:spMkLst>
        </pc:spChg>
        <pc:spChg chg="mod">
          <ac:chgData name="Sue Evans" userId="0ddcd6e4-1faa-45a0-b80c-15fcbfc1c4a2" providerId="ADAL" clId="{AC9F5BB4-3C56-4EAE-A20A-763C39A94A02}" dt="2022-01-11T08:49:36.652" v="934" actId="20577"/>
          <ac:spMkLst>
            <pc:docMk/>
            <pc:sldMk cId="4233815729" sldId="1710"/>
            <ac:spMk id="24" creationId="{09B48E7B-44DE-40F7-8D13-E985EA6BB8CD}"/>
          </ac:spMkLst>
        </pc:spChg>
        <pc:spChg chg="mod">
          <ac:chgData name="Sue Evans" userId="0ddcd6e4-1faa-45a0-b80c-15fcbfc1c4a2" providerId="ADAL" clId="{AC9F5BB4-3C56-4EAE-A20A-763C39A94A02}" dt="2022-01-11T08:48:15.754" v="908" actId="20577"/>
          <ac:spMkLst>
            <pc:docMk/>
            <pc:sldMk cId="4233815729" sldId="1710"/>
            <ac:spMk id="28" creationId="{FA2C8DD1-D10D-4787-803E-73E84AF7717A}"/>
          </ac:spMkLst>
        </pc:spChg>
        <pc:spChg chg="mod">
          <ac:chgData name="Sue Evans" userId="0ddcd6e4-1faa-45a0-b80c-15fcbfc1c4a2" providerId="ADAL" clId="{AC9F5BB4-3C56-4EAE-A20A-763C39A94A02}" dt="2022-01-11T08:48:21.945" v="912" actId="20577"/>
          <ac:spMkLst>
            <pc:docMk/>
            <pc:sldMk cId="4233815729" sldId="1710"/>
            <ac:spMk id="30" creationId="{943FFB9D-EC8F-4B2F-8458-4A7471F59BD1}"/>
          </ac:spMkLst>
        </pc:spChg>
        <pc:spChg chg="mod">
          <ac:chgData name="Sue Evans" userId="0ddcd6e4-1faa-45a0-b80c-15fcbfc1c4a2" providerId="ADAL" clId="{AC9F5BB4-3C56-4EAE-A20A-763C39A94A02}" dt="2022-01-11T08:48:32.252" v="918" actId="20577"/>
          <ac:spMkLst>
            <pc:docMk/>
            <pc:sldMk cId="4233815729" sldId="1710"/>
            <ac:spMk id="32" creationId="{89E99AF1-570B-4642-9CE1-BAD9448844DC}"/>
          </ac:spMkLst>
        </pc:spChg>
        <pc:spChg chg="mod">
          <ac:chgData name="Sue Evans" userId="0ddcd6e4-1faa-45a0-b80c-15fcbfc1c4a2" providerId="ADAL" clId="{AC9F5BB4-3C56-4EAE-A20A-763C39A94A02}" dt="2022-01-11T08:50:47.834" v="966" actId="14100"/>
          <ac:spMkLst>
            <pc:docMk/>
            <pc:sldMk cId="4233815729" sldId="1710"/>
            <ac:spMk id="37" creationId="{2E10F3F0-B4A5-4AE0-9642-A96824BEE17A}"/>
          </ac:spMkLst>
        </pc:spChg>
        <pc:spChg chg="mod">
          <ac:chgData name="Sue Evans" userId="0ddcd6e4-1faa-45a0-b80c-15fcbfc1c4a2" providerId="ADAL" clId="{AC9F5BB4-3C56-4EAE-A20A-763C39A94A02}" dt="2022-01-11T08:50:36.094" v="964" actId="1036"/>
          <ac:spMkLst>
            <pc:docMk/>
            <pc:sldMk cId="4233815729" sldId="1710"/>
            <ac:spMk id="39" creationId="{0DB64356-BFB6-4DAE-8509-8903455C909E}"/>
          </ac:spMkLst>
        </pc:spChg>
        <pc:graphicFrameChg chg="modGraphic">
          <ac:chgData name="Sue Evans" userId="0ddcd6e4-1faa-45a0-b80c-15fcbfc1c4a2" providerId="ADAL" clId="{AC9F5BB4-3C56-4EAE-A20A-763C39A94A02}" dt="2022-01-11T08:48:36.737" v="920" actId="20577"/>
          <ac:graphicFrameMkLst>
            <pc:docMk/>
            <pc:sldMk cId="4233815729" sldId="1710"/>
            <ac:graphicFrameMk id="17" creationId="{C8508AF6-BAC5-427A-A1B1-B97B547EC706}"/>
          </ac:graphicFrameMkLst>
        </pc:graphicFrameChg>
        <pc:graphicFrameChg chg="modGraphic">
          <ac:chgData name="Sue Evans" userId="0ddcd6e4-1faa-45a0-b80c-15fcbfc1c4a2" providerId="ADAL" clId="{AC9F5BB4-3C56-4EAE-A20A-763C39A94A02}" dt="2022-01-11T08:49:25.098" v="926" actId="20577"/>
          <ac:graphicFrameMkLst>
            <pc:docMk/>
            <pc:sldMk cId="4233815729" sldId="1710"/>
            <ac:graphicFrameMk id="18" creationId="{630069FC-52E2-4E06-8E9B-2BDCA75F5979}"/>
          </ac:graphicFrameMkLst>
        </pc:graphicFrameChg>
        <pc:graphicFrameChg chg="modGraphic">
          <ac:chgData name="Sue Evans" userId="0ddcd6e4-1faa-45a0-b80c-15fcbfc1c4a2" providerId="ADAL" clId="{AC9F5BB4-3C56-4EAE-A20A-763C39A94A02}" dt="2022-01-11T08:49:29.896" v="930" actId="20577"/>
          <ac:graphicFrameMkLst>
            <pc:docMk/>
            <pc:sldMk cId="4233815729" sldId="1710"/>
            <ac:graphicFrameMk id="20" creationId="{053E3E66-8D50-44EE-B5C7-8AFD7B5CA280}"/>
          </ac:graphicFrameMkLst>
        </pc:graphicFrameChg>
        <pc:graphicFrameChg chg="modGraphic">
          <ac:chgData name="Sue Evans" userId="0ddcd6e4-1faa-45a0-b80c-15fcbfc1c4a2" providerId="ADAL" clId="{AC9F5BB4-3C56-4EAE-A20A-763C39A94A02}" dt="2022-01-11T08:49:34.282" v="932" actId="20577"/>
          <ac:graphicFrameMkLst>
            <pc:docMk/>
            <pc:sldMk cId="4233815729" sldId="1710"/>
            <ac:graphicFrameMk id="23" creationId="{63765F10-95BD-40CC-9E21-AB26E7C36EE8}"/>
          </ac:graphicFrameMkLst>
        </pc:graphicFrameChg>
        <pc:graphicFrameChg chg="modGraphic">
          <ac:chgData name="Sue Evans" userId="0ddcd6e4-1faa-45a0-b80c-15fcbfc1c4a2" providerId="ADAL" clId="{AC9F5BB4-3C56-4EAE-A20A-763C39A94A02}" dt="2022-01-11T08:48:12.564" v="906" actId="20577"/>
          <ac:graphicFrameMkLst>
            <pc:docMk/>
            <pc:sldMk cId="4233815729" sldId="1710"/>
            <ac:graphicFrameMk id="27" creationId="{D82280A2-555D-4270-8EBF-3BBDCFCC87FA}"/>
          </ac:graphicFrameMkLst>
        </pc:graphicFrameChg>
        <pc:graphicFrameChg chg="modGraphic">
          <ac:chgData name="Sue Evans" userId="0ddcd6e4-1faa-45a0-b80c-15fcbfc1c4a2" providerId="ADAL" clId="{AC9F5BB4-3C56-4EAE-A20A-763C39A94A02}" dt="2022-01-11T08:48:19.015" v="910" actId="20577"/>
          <ac:graphicFrameMkLst>
            <pc:docMk/>
            <pc:sldMk cId="4233815729" sldId="1710"/>
            <ac:graphicFrameMk id="29" creationId="{778B49FB-F3DF-4FA6-ADE8-33F397344D72}"/>
          </ac:graphicFrameMkLst>
        </pc:graphicFrameChg>
        <pc:graphicFrameChg chg="modGraphic">
          <ac:chgData name="Sue Evans" userId="0ddcd6e4-1faa-45a0-b80c-15fcbfc1c4a2" providerId="ADAL" clId="{AC9F5BB4-3C56-4EAE-A20A-763C39A94A02}" dt="2022-01-11T08:48:30.162" v="916" actId="14734"/>
          <ac:graphicFrameMkLst>
            <pc:docMk/>
            <pc:sldMk cId="4233815729" sldId="1710"/>
            <ac:graphicFrameMk id="31" creationId="{E1301E17-D7C3-4CA5-873E-B49350484722}"/>
          </ac:graphicFrameMkLst>
        </pc:graphicFrameChg>
        <pc:graphicFrameChg chg="modGraphic">
          <ac:chgData name="Sue Evans" userId="0ddcd6e4-1faa-45a0-b80c-15fcbfc1c4a2" providerId="ADAL" clId="{AC9F5BB4-3C56-4EAE-A20A-763C39A94A02}" dt="2022-01-11T08:49:44.116" v="939" actId="20577"/>
          <ac:graphicFrameMkLst>
            <pc:docMk/>
            <pc:sldMk cId="4233815729" sldId="1710"/>
            <ac:graphicFrameMk id="36" creationId="{518FF8B1-290D-4729-AE81-30EA99E789E9}"/>
          </ac:graphicFrameMkLst>
        </pc:graphicFrameChg>
        <pc:graphicFrameChg chg="mod modGraphic">
          <ac:chgData name="Sue Evans" userId="0ddcd6e4-1faa-45a0-b80c-15fcbfc1c4a2" providerId="ADAL" clId="{AC9F5BB4-3C56-4EAE-A20A-763C39A94A02}" dt="2022-01-11T08:50:41.769" v="965" actId="14734"/>
          <ac:graphicFrameMkLst>
            <pc:docMk/>
            <pc:sldMk cId="4233815729" sldId="1710"/>
            <ac:graphicFrameMk id="38" creationId="{5BCFEEE6-62B6-4777-8079-4BE88783F72C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47FCD0-EF13-48F8-8E35-CA802B3B7247}" type="datetimeFigureOut">
              <a:rPr lang="en-GB" smtClean="0"/>
              <a:t>19/01/2022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33BB5-A52C-43BE-BD53-DDA742CA9B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199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31824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95286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4554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65192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31350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66964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30565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97002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75044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25580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0332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52084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92609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71775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31185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678305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78307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103526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2665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7923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1965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4494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4822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93626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15308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909DB-13D6-45F7-9022-56565D11BD2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4575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>
            <a:extLst>
              <a:ext uri="{FF2B5EF4-FFF2-40B4-BE49-F238E27FC236}">
                <a16:creationId xmlns:a16="http://schemas.microsoft.com/office/drawing/2014/main" id="{F3FDD1C4-680A-44A1-9D44-A47BC8DACB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7055" y="0"/>
            <a:ext cx="12228688" cy="687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3711C93-9256-466D-8867-F7FBA8AD6463}"/>
              </a:ext>
            </a:extLst>
          </p:cNvPr>
          <p:cNvSpPr txBox="1"/>
          <p:nvPr userDrawn="1"/>
        </p:nvSpPr>
        <p:spPr>
          <a:xfrm>
            <a:off x="622301" y="1799485"/>
            <a:ext cx="6049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  <a:latin typeface="Century Gothic" panose="020B0502020202020204" pitchFamily="34" charset="0"/>
              </a:rPr>
              <a:t>Numberblocks</a:t>
            </a:r>
            <a:endParaRPr lang="en-GB" sz="3600" b="1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09602" y="3174780"/>
            <a:ext cx="6062463" cy="92352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/>
              <a:t>Series [xx] Episode [xx]</a:t>
            </a:r>
          </a:p>
          <a:p>
            <a:pPr lvl="0"/>
            <a:r>
              <a:rPr lang="en-GB" noProof="0"/>
              <a:t>[Name]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59467-41A6-455E-929A-E40D1059C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None/>
              <a:defRPr>
                <a:solidFill>
                  <a:schemeClr val="accent2"/>
                </a:solidFill>
                <a:latin typeface="Century Gothic" panose="020B0502020202020204" pitchFamily="34" charset="0"/>
              </a:defRPr>
            </a:lvl1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panose="020B0604020202020204" pitchFamily="34" charset="0"/>
              <a:buNone/>
              <a:defRPr/>
            </a:pPr>
            <a:r>
              <a:rPr lang="en-GB">
                <a:solidFill>
                  <a:srgbClr val="99CCCC"/>
                </a:solidFill>
              </a:rPr>
              <a:t>February 2021</a:t>
            </a:r>
            <a:endParaRPr lang="en-GB">
              <a:solidFill>
                <a:srgbClr val="99CCCC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65E605-7CFD-4C28-A30E-0D08D815CEE1}"/>
              </a:ext>
            </a:extLst>
          </p:cNvPr>
          <p:cNvSpPr txBox="1"/>
          <p:nvPr userDrawn="1"/>
        </p:nvSpPr>
        <p:spPr>
          <a:xfrm>
            <a:off x="622301" y="2660621"/>
            <a:ext cx="6049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>
                <a:solidFill>
                  <a:schemeClr val="bg1"/>
                </a:solidFill>
                <a:latin typeface="Century Gothic" panose="020B0502020202020204" pitchFamily="34" charset="0"/>
              </a:rPr>
              <a:t>Learning at home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B57386-3436-490F-BC20-FF48C6A7A4DE}"/>
              </a:ext>
            </a:extLst>
          </p:cNvPr>
          <p:cNvSpPr txBox="1"/>
          <p:nvPr userDrawn="1"/>
        </p:nvSpPr>
        <p:spPr>
          <a:xfrm>
            <a:off x="609593" y="473825"/>
            <a:ext cx="55573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1100" b="1">
                <a:solidFill>
                  <a:srgbClr val="FBF5D4"/>
                </a:solidFill>
                <a:latin typeface="+mj-lt"/>
                <a:cs typeface="Arial" panose="020B0604020202020204" pitchFamily="34" charset="0"/>
              </a:rPr>
              <a:t>Resources to support parents 2020/21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E24EAA1-2115-4066-A59F-8CEF414119CA}"/>
              </a:ext>
            </a:extLst>
          </p:cNvPr>
          <p:cNvCxnSpPr>
            <a:cxnSpLocks/>
          </p:cNvCxnSpPr>
          <p:nvPr userDrawn="1"/>
        </p:nvCxnSpPr>
        <p:spPr bwMode="auto">
          <a:xfrm rot="5400000">
            <a:off x="1285150" y="279025"/>
            <a:ext cx="0" cy="1170432"/>
          </a:xfrm>
          <a:prstGeom prst="line">
            <a:avLst/>
          </a:prstGeom>
          <a:ln w="25400">
            <a:solidFill>
              <a:srgbClr val="FBF5D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82929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1035" y="430660"/>
            <a:ext cx="10972800" cy="982117"/>
          </a:xfrm>
        </p:spPr>
        <p:txBody>
          <a:bodyPr anchor="t"/>
          <a:lstStyle>
            <a:lvl1pPr>
              <a:defRPr>
                <a:solidFill>
                  <a:srgbClr val="585858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[Subtitle]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56792"/>
            <a:ext cx="10972800" cy="3888432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1pPr>
            <a:lvl2pPr marL="742950" indent="-285750">
              <a:buClr>
                <a:srgbClr val="585858"/>
              </a:buClr>
              <a:buFont typeface="Arial" panose="020B0604020202020204" pitchFamily="34" charset="0"/>
              <a:buChar char="•"/>
              <a:defRPr sz="20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2pPr>
            <a:lvl3pPr marL="11430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8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3pPr>
            <a:lvl4pPr marL="16002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4pPr>
            <a:lvl5pPr marL="2057400" indent="-228600">
              <a:buClr>
                <a:srgbClr val="585858"/>
              </a:buClr>
              <a:buFont typeface="Arial" panose="020B0604020202020204" pitchFamily="34" charset="0"/>
              <a:buChar char="•"/>
              <a:defRPr sz="1600">
                <a:solidFill>
                  <a:srgbClr val="585858"/>
                </a:solidFill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4B3B01-5D20-46B9-B2C9-7FD7F2BEA9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Char char="●"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1515C61-0F49-4F5A-803B-A05DF82E1C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F229D3AA-4483-4C24-8D12-A457557489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Char char="●"/>
              <a:tabLst/>
              <a:defRPr/>
            </a:pPr>
            <a:fld id="{4DB3256F-83C8-4422-BB4B-79DB90083B87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585858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Char char="●"/>
                <a:tabLst/>
                <a:defRPr/>
              </a:pPr>
              <a:t>‹#›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4165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3FA1F-A845-4472-9CCC-79C68B077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675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D1304-0285-4ECA-BFD4-4286C3540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675">
              <a:solidFill>
                <a:srgbClr val="00000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7EC8F-E4E5-4461-ABCB-AB926E451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fld id="{4842CEEE-46D8-4902-AD29-CBFFF8B3C125}" type="slidenum">
              <a:rPr lang="en-GB" sz="675" smtClean="0">
                <a:solidFill>
                  <a:srgbClr val="000000"/>
                </a:solidFill>
              </a:rPr>
              <a:pPr defTabSz="914377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sz="675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B1C19FB-182F-456C-9758-0F133255946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31C5EB-094E-4C53-8DA7-71DBA860C3F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132083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742129DB-7CCB-4DFF-A799-E554B533013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7055" y="0"/>
            <a:ext cx="12228688" cy="687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22301" y="476673"/>
            <a:ext cx="6049764" cy="648071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2" y="1268758"/>
            <a:ext cx="6062463" cy="115213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Click to edit Master subtitle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59467-41A6-455E-929A-E40D1059C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None/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EA04C3-E93E-45FB-8B42-78A38976AF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503085" y="6248400"/>
            <a:ext cx="8544983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4379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043FF3-1B19-4F6E-AED6-1F0E0B126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37" y="365125"/>
            <a:ext cx="1096856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A78F67-7D07-4B89-B1B7-77FCB2FBC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437" y="1825625"/>
            <a:ext cx="1096856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AF1F1-6765-45EE-BEB9-185EDFB653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fld id="{52CA6C61-5C46-4CCD-83FB-18DE309C759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585858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t>19/01/2022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D2AC0-4764-4C71-9EC2-3E3309ED3F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279FDB-13C2-4DC1-8C93-EEA50C7287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SzTx/>
              <a:buFont typeface="Arial" panose="020B0604020202020204" pitchFamily="34" charset="0"/>
              <a:buNone/>
              <a:tabLst/>
              <a:defRPr/>
            </a:pPr>
            <a:fld id="{3A4A998D-6F83-4D71-AA77-13FC1A13995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585858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628C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585858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2415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585858"/>
          </a:solidFill>
          <a:latin typeface="Century Gothic" panose="020B0502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85858"/>
          </a:solidFill>
          <a:latin typeface="+mj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AF7E06F-62AF-4430-B53E-3CEB22BC75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5951" y="1844824"/>
            <a:ext cx="6062463" cy="1152130"/>
          </a:xfrm>
        </p:spPr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6852059-E171-4D97-AEA5-4EB713FA17E6}"/>
              </a:ext>
            </a:extLst>
          </p:cNvPr>
          <p:cNvSpPr>
            <a:spLocks noGrp="1"/>
          </p:cNvSpPr>
          <p:nvPr/>
        </p:nvSpPr>
        <p:spPr>
          <a:xfrm>
            <a:off x="615951" y="535500"/>
            <a:ext cx="6740524" cy="6480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>
                <a:latin typeface="Century Gothic" panose="020B0502020202020204" pitchFamily="34" charset="0"/>
              </a:rPr>
              <a:t>Mastering Number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A414F15-4475-46BC-891F-4525F28A5729}"/>
              </a:ext>
            </a:extLst>
          </p:cNvPr>
          <p:cNvSpPr txBox="1">
            <a:spLocks/>
          </p:cNvSpPr>
          <p:nvPr/>
        </p:nvSpPr>
        <p:spPr>
          <a:xfrm>
            <a:off x="615951" y="1497352"/>
            <a:ext cx="6049764" cy="167561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6200" dirty="0">
                <a:latin typeface="Century Gothic" panose="020B0502020202020204" pitchFamily="34" charset="0"/>
              </a:rPr>
              <a:t>Retrieval Practice</a:t>
            </a:r>
            <a:br>
              <a:rPr lang="en-GB" sz="6200" dirty="0"/>
            </a:br>
            <a:br>
              <a:rPr lang="en-GB" sz="6200" dirty="0">
                <a:latin typeface="Century Gothic" panose="020B0502020202020204" pitchFamily="34" charset="0"/>
              </a:rPr>
            </a:br>
            <a:r>
              <a:rPr lang="en-GB" sz="6200" dirty="0">
                <a:latin typeface="Century Gothic" panose="020B0502020202020204" pitchFamily="34" charset="0"/>
              </a:rPr>
              <a:t>Bonds </a:t>
            </a:r>
            <a:r>
              <a:rPr lang="en-GB" sz="6200">
                <a:latin typeface="Century Gothic" panose="020B0502020202020204" pitchFamily="34" charset="0"/>
              </a:rPr>
              <a:t>of 10</a:t>
            </a:r>
            <a:br>
              <a:rPr lang="en-GB" dirty="0">
                <a:latin typeface="Century Gothic" panose="020B0502020202020204" pitchFamily="34" charset="0"/>
              </a:rPr>
            </a:br>
            <a:br>
              <a:rPr lang="en-GB" dirty="0"/>
            </a:b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742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10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10.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E7E137-D5A3-48E0-80A9-CCE8D93DCE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0903" b="12516"/>
          <a:stretch/>
        </p:blipFill>
        <p:spPr>
          <a:xfrm>
            <a:off x="3330389" y="2284973"/>
            <a:ext cx="5531221" cy="2288054"/>
          </a:xfrm>
          <a:prstGeom prst="rect">
            <a:avLst/>
          </a:prstGeom>
        </p:spPr>
      </p:pic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>
            <a:off x="5669359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CA8C941-013C-418C-85ED-4F3851E29864}"/>
              </a:ext>
            </a:extLst>
          </p:cNvPr>
          <p:cNvSpPr/>
          <p:nvPr/>
        </p:nvSpPr>
        <p:spPr>
          <a:xfrm>
            <a:off x="6753751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1B60C5A-4C62-452B-8A7E-68C8AFD06B4E}"/>
              </a:ext>
            </a:extLst>
          </p:cNvPr>
          <p:cNvSpPr/>
          <p:nvPr/>
        </p:nvSpPr>
        <p:spPr>
          <a:xfrm>
            <a:off x="7838144" y="2415241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F0A38C4-B554-4C62-8AA9-C6082AE82E8C}"/>
              </a:ext>
            </a:extLst>
          </p:cNvPr>
          <p:cNvSpPr/>
          <p:nvPr/>
        </p:nvSpPr>
        <p:spPr>
          <a:xfrm>
            <a:off x="3500574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E17F1CB-45D7-4277-9F1E-F8329B1FF1D5}"/>
              </a:ext>
            </a:extLst>
          </p:cNvPr>
          <p:cNvSpPr/>
          <p:nvPr/>
        </p:nvSpPr>
        <p:spPr>
          <a:xfrm>
            <a:off x="4584967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0792878-87EE-4460-BD67-67BA9BF37B9E}"/>
              </a:ext>
            </a:extLst>
          </p:cNvPr>
          <p:cNvSpPr/>
          <p:nvPr/>
        </p:nvSpPr>
        <p:spPr>
          <a:xfrm>
            <a:off x="5669359" y="354326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1680E44-FFB9-477F-8571-70DA39F44E13}"/>
              </a:ext>
            </a:extLst>
          </p:cNvPr>
          <p:cNvSpPr/>
          <p:nvPr/>
        </p:nvSpPr>
        <p:spPr>
          <a:xfrm>
            <a:off x="6753751" y="354326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90F2E5A-74F7-430E-92D2-248767A7705D}"/>
              </a:ext>
            </a:extLst>
          </p:cNvPr>
          <p:cNvSpPr/>
          <p:nvPr/>
        </p:nvSpPr>
        <p:spPr>
          <a:xfrm>
            <a:off x="7838144" y="3543261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85E8953-5BC1-4B58-954A-B2D2EDF94AC8}"/>
              </a:ext>
            </a:extLst>
          </p:cNvPr>
          <p:cNvSpPr/>
          <p:nvPr/>
        </p:nvSpPr>
        <p:spPr>
          <a:xfrm>
            <a:off x="3500574" y="354326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9452794-BCB3-4C12-A63B-AA3AAE877DEF}"/>
              </a:ext>
            </a:extLst>
          </p:cNvPr>
          <p:cNvSpPr/>
          <p:nvPr/>
        </p:nvSpPr>
        <p:spPr>
          <a:xfrm>
            <a:off x="4584967" y="354326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2062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10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10.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E7E137-D5A3-48E0-80A9-CCE8D93DCE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0903" b="12516"/>
          <a:stretch/>
        </p:blipFill>
        <p:spPr>
          <a:xfrm rot="16200000">
            <a:off x="3338340" y="2284973"/>
            <a:ext cx="5531221" cy="2288054"/>
          </a:xfrm>
          <a:prstGeom prst="rect">
            <a:avLst/>
          </a:prstGeom>
        </p:spPr>
      </p:pic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 rot="16200000">
            <a:off x="5089979" y="3002572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CA8C941-013C-418C-85ED-4F3851E29864}"/>
              </a:ext>
            </a:extLst>
          </p:cNvPr>
          <p:cNvSpPr/>
          <p:nvPr/>
        </p:nvSpPr>
        <p:spPr>
          <a:xfrm rot="16200000">
            <a:off x="5089979" y="1918180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1B60C5A-4C62-452B-8A7E-68C8AFD06B4E}"/>
              </a:ext>
            </a:extLst>
          </p:cNvPr>
          <p:cNvSpPr/>
          <p:nvPr/>
        </p:nvSpPr>
        <p:spPr>
          <a:xfrm rot="16200000">
            <a:off x="5089979" y="833787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F0A38C4-B554-4C62-8AA9-C6082AE82E8C}"/>
              </a:ext>
            </a:extLst>
          </p:cNvPr>
          <p:cNvSpPr/>
          <p:nvPr/>
        </p:nvSpPr>
        <p:spPr>
          <a:xfrm rot="16200000">
            <a:off x="5089979" y="5171358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E17F1CB-45D7-4277-9F1E-F8329B1FF1D5}"/>
              </a:ext>
            </a:extLst>
          </p:cNvPr>
          <p:cNvSpPr/>
          <p:nvPr/>
        </p:nvSpPr>
        <p:spPr>
          <a:xfrm rot="16200000">
            <a:off x="5089979" y="4086964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0792878-87EE-4460-BD67-67BA9BF37B9E}"/>
              </a:ext>
            </a:extLst>
          </p:cNvPr>
          <p:cNvSpPr/>
          <p:nvPr/>
        </p:nvSpPr>
        <p:spPr>
          <a:xfrm rot="16200000">
            <a:off x="6217999" y="3002572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1680E44-FFB9-477F-8571-70DA39F44E13}"/>
              </a:ext>
            </a:extLst>
          </p:cNvPr>
          <p:cNvSpPr/>
          <p:nvPr/>
        </p:nvSpPr>
        <p:spPr>
          <a:xfrm rot="16200000">
            <a:off x="6217999" y="1918180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90F2E5A-74F7-430E-92D2-248767A7705D}"/>
              </a:ext>
            </a:extLst>
          </p:cNvPr>
          <p:cNvSpPr/>
          <p:nvPr/>
        </p:nvSpPr>
        <p:spPr>
          <a:xfrm rot="16200000">
            <a:off x="6217999" y="833787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85E8953-5BC1-4B58-954A-B2D2EDF94AC8}"/>
              </a:ext>
            </a:extLst>
          </p:cNvPr>
          <p:cNvSpPr/>
          <p:nvPr/>
        </p:nvSpPr>
        <p:spPr>
          <a:xfrm rot="16200000">
            <a:off x="6217999" y="5171357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9452794-BCB3-4C12-A63B-AA3AAE877DEF}"/>
              </a:ext>
            </a:extLst>
          </p:cNvPr>
          <p:cNvSpPr/>
          <p:nvPr/>
        </p:nvSpPr>
        <p:spPr>
          <a:xfrm rot="16200000">
            <a:off x="6217999" y="4086964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9683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10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10.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E7E137-D5A3-48E0-80A9-CCE8D93DCE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0903" b="12516"/>
          <a:stretch/>
        </p:blipFill>
        <p:spPr>
          <a:xfrm rot="16200000">
            <a:off x="3338340" y="2284973"/>
            <a:ext cx="5531221" cy="2288054"/>
          </a:xfrm>
          <a:prstGeom prst="rect">
            <a:avLst/>
          </a:prstGeom>
        </p:spPr>
      </p:pic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 rot="16200000">
            <a:off x="5089979" y="3002572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CA8C941-013C-418C-85ED-4F3851E29864}"/>
              </a:ext>
            </a:extLst>
          </p:cNvPr>
          <p:cNvSpPr/>
          <p:nvPr/>
        </p:nvSpPr>
        <p:spPr>
          <a:xfrm rot="16200000">
            <a:off x="5089979" y="1918180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1B60C5A-4C62-452B-8A7E-68C8AFD06B4E}"/>
              </a:ext>
            </a:extLst>
          </p:cNvPr>
          <p:cNvSpPr/>
          <p:nvPr/>
        </p:nvSpPr>
        <p:spPr>
          <a:xfrm rot="16200000">
            <a:off x="5089979" y="833787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F0A38C4-B554-4C62-8AA9-C6082AE82E8C}"/>
              </a:ext>
            </a:extLst>
          </p:cNvPr>
          <p:cNvSpPr/>
          <p:nvPr/>
        </p:nvSpPr>
        <p:spPr>
          <a:xfrm rot="16200000">
            <a:off x="5089979" y="5171358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E17F1CB-45D7-4277-9F1E-F8329B1FF1D5}"/>
              </a:ext>
            </a:extLst>
          </p:cNvPr>
          <p:cNvSpPr/>
          <p:nvPr/>
        </p:nvSpPr>
        <p:spPr>
          <a:xfrm rot="16200000">
            <a:off x="5089979" y="4086964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0792878-87EE-4460-BD67-67BA9BF37B9E}"/>
              </a:ext>
            </a:extLst>
          </p:cNvPr>
          <p:cNvSpPr/>
          <p:nvPr/>
        </p:nvSpPr>
        <p:spPr>
          <a:xfrm rot="16200000">
            <a:off x="6217999" y="3002572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1680E44-FFB9-477F-8571-70DA39F44E13}"/>
              </a:ext>
            </a:extLst>
          </p:cNvPr>
          <p:cNvSpPr/>
          <p:nvPr/>
        </p:nvSpPr>
        <p:spPr>
          <a:xfrm rot="16200000">
            <a:off x="6217999" y="1918180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90F2E5A-74F7-430E-92D2-248767A7705D}"/>
              </a:ext>
            </a:extLst>
          </p:cNvPr>
          <p:cNvSpPr/>
          <p:nvPr/>
        </p:nvSpPr>
        <p:spPr>
          <a:xfrm rot="16200000">
            <a:off x="6217999" y="833787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85E8953-5BC1-4B58-954A-B2D2EDF94AC8}"/>
              </a:ext>
            </a:extLst>
          </p:cNvPr>
          <p:cNvSpPr/>
          <p:nvPr/>
        </p:nvSpPr>
        <p:spPr>
          <a:xfrm rot="16200000">
            <a:off x="6217999" y="5171357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9452794-BCB3-4C12-A63B-AA3AAE877DEF}"/>
              </a:ext>
            </a:extLst>
          </p:cNvPr>
          <p:cNvSpPr/>
          <p:nvPr/>
        </p:nvSpPr>
        <p:spPr>
          <a:xfrm rot="16200000">
            <a:off x="6217999" y="4086964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1775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10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10.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E7E137-D5A3-48E0-80A9-CCE8D93DCE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0903" b="12516"/>
          <a:stretch/>
        </p:blipFill>
        <p:spPr>
          <a:xfrm>
            <a:off x="3330389" y="2284973"/>
            <a:ext cx="5531221" cy="2288054"/>
          </a:xfrm>
          <a:prstGeom prst="rect">
            <a:avLst/>
          </a:prstGeom>
        </p:spPr>
      </p:pic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>
            <a:off x="5669359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CA8C941-013C-418C-85ED-4F3851E29864}"/>
              </a:ext>
            </a:extLst>
          </p:cNvPr>
          <p:cNvSpPr/>
          <p:nvPr/>
        </p:nvSpPr>
        <p:spPr>
          <a:xfrm>
            <a:off x="6753751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1B60C5A-4C62-452B-8A7E-68C8AFD06B4E}"/>
              </a:ext>
            </a:extLst>
          </p:cNvPr>
          <p:cNvSpPr/>
          <p:nvPr/>
        </p:nvSpPr>
        <p:spPr>
          <a:xfrm>
            <a:off x="7838144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F0A38C4-B554-4C62-8AA9-C6082AE82E8C}"/>
              </a:ext>
            </a:extLst>
          </p:cNvPr>
          <p:cNvSpPr/>
          <p:nvPr/>
        </p:nvSpPr>
        <p:spPr>
          <a:xfrm>
            <a:off x="3500574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E17F1CB-45D7-4277-9F1E-F8329B1FF1D5}"/>
              </a:ext>
            </a:extLst>
          </p:cNvPr>
          <p:cNvSpPr/>
          <p:nvPr/>
        </p:nvSpPr>
        <p:spPr>
          <a:xfrm>
            <a:off x="4584967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0792878-87EE-4460-BD67-67BA9BF37B9E}"/>
              </a:ext>
            </a:extLst>
          </p:cNvPr>
          <p:cNvSpPr/>
          <p:nvPr/>
        </p:nvSpPr>
        <p:spPr>
          <a:xfrm>
            <a:off x="5669359" y="3543261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1680E44-FFB9-477F-8571-70DA39F44E13}"/>
              </a:ext>
            </a:extLst>
          </p:cNvPr>
          <p:cNvSpPr/>
          <p:nvPr/>
        </p:nvSpPr>
        <p:spPr>
          <a:xfrm>
            <a:off x="6753751" y="3543261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90F2E5A-74F7-430E-92D2-248767A7705D}"/>
              </a:ext>
            </a:extLst>
          </p:cNvPr>
          <p:cNvSpPr/>
          <p:nvPr/>
        </p:nvSpPr>
        <p:spPr>
          <a:xfrm>
            <a:off x="7838144" y="3543261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85E8953-5BC1-4B58-954A-B2D2EDF94AC8}"/>
              </a:ext>
            </a:extLst>
          </p:cNvPr>
          <p:cNvSpPr/>
          <p:nvPr/>
        </p:nvSpPr>
        <p:spPr>
          <a:xfrm>
            <a:off x="3500574" y="354326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9452794-BCB3-4C12-A63B-AA3AAE877DEF}"/>
              </a:ext>
            </a:extLst>
          </p:cNvPr>
          <p:cNvSpPr/>
          <p:nvPr/>
        </p:nvSpPr>
        <p:spPr>
          <a:xfrm>
            <a:off x="4584967" y="354326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55318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10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10.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E7E137-D5A3-48E0-80A9-CCE8D93DCE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0903" b="12516"/>
          <a:stretch/>
        </p:blipFill>
        <p:spPr>
          <a:xfrm>
            <a:off x="3330389" y="2284973"/>
            <a:ext cx="5531221" cy="2288054"/>
          </a:xfrm>
          <a:prstGeom prst="rect">
            <a:avLst/>
          </a:prstGeom>
        </p:spPr>
      </p:pic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>
            <a:off x="5669359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CA8C941-013C-418C-85ED-4F3851E29864}"/>
              </a:ext>
            </a:extLst>
          </p:cNvPr>
          <p:cNvSpPr/>
          <p:nvPr/>
        </p:nvSpPr>
        <p:spPr>
          <a:xfrm>
            <a:off x="6753751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1B60C5A-4C62-452B-8A7E-68C8AFD06B4E}"/>
              </a:ext>
            </a:extLst>
          </p:cNvPr>
          <p:cNvSpPr/>
          <p:nvPr/>
        </p:nvSpPr>
        <p:spPr>
          <a:xfrm>
            <a:off x="7838144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F0A38C4-B554-4C62-8AA9-C6082AE82E8C}"/>
              </a:ext>
            </a:extLst>
          </p:cNvPr>
          <p:cNvSpPr/>
          <p:nvPr/>
        </p:nvSpPr>
        <p:spPr>
          <a:xfrm>
            <a:off x="3500574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E17F1CB-45D7-4277-9F1E-F8329B1FF1D5}"/>
              </a:ext>
            </a:extLst>
          </p:cNvPr>
          <p:cNvSpPr/>
          <p:nvPr/>
        </p:nvSpPr>
        <p:spPr>
          <a:xfrm>
            <a:off x="4584967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0792878-87EE-4460-BD67-67BA9BF37B9E}"/>
              </a:ext>
            </a:extLst>
          </p:cNvPr>
          <p:cNvSpPr/>
          <p:nvPr/>
        </p:nvSpPr>
        <p:spPr>
          <a:xfrm>
            <a:off x="5669359" y="354326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1680E44-FFB9-477F-8571-70DA39F44E13}"/>
              </a:ext>
            </a:extLst>
          </p:cNvPr>
          <p:cNvSpPr/>
          <p:nvPr/>
        </p:nvSpPr>
        <p:spPr>
          <a:xfrm>
            <a:off x="6753751" y="3543261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90F2E5A-74F7-430E-92D2-248767A7705D}"/>
              </a:ext>
            </a:extLst>
          </p:cNvPr>
          <p:cNvSpPr/>
          <p:nvPr/>
        </p:nvSpPr>
        <p:spPr>
          <a:xfrm>
            <a:off x="7838144" y="3543261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85E8953-5BC1-4B58-954A-B2D2EDF94AC8}"/>
              </a:ext>
            </a:extLst>
          </p:cNvPr>
          <p:cNvSpPr/>
          <p:nvPr/>
        </p:nvSpPr>
        <p:spPr>
          <a:xfrm>
            <a:off x="3500574" y="354326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9452794-BCB3-4C12-A63B-AA3AAE877DEF}"/>
              </a:ext>
            </a:extLst>
          </p:cNvPr>
          <p:cNvSpPr/>
          <p:nvPr/>
        </p:nvSpPr>
        <p:spPr>
          <a:xfrm>
            <a:off x="4584967" y="354326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231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10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10.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E7E137-D5A3-48E0-80A9-CCE8D93DCE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0903" b="12516"/>
          <a:stretch/>
        </p:blipFill>
        <p:spPr>
          <a:xfrm rot="16200000">
            <a:off x="3338340" y="2284973"/>
            <a:ext cx="5531221" cy="2288054"/>
          </a:xfrm>
          <a:prstGeom prst="rect">
            <a:avLst/>
          </a:prstGeom>
        </p:spPr>
      </p:pic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 rot="16200000">
            <a:off x="5089979" y="3002572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CA8C941-013C-418C-85ED-4F3851E29864}"/>
              </a:ext>
            </a:extLst>
          </p:cNvPr>
          <p:cNvSpPr/>
          <p:nvPr/>
        </p:nvSpPr>
        <p:spPr>
          <a:xfrm rot="16200000">
            <a:off x="5089979" y="1918180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1B60C5A-4C62-452B-8A7E-68C8AFD06B4E}"/>
              </a:ext>
            </a:extLst>
          </p:cNvPr>
          <p:cNvSpPr/>
          <p:nvPr/>
        </p:nvSpPr>
        <p:spPr>
          <a:xfrm rot="16200000">
            <a:off x="5089979" y="833787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F0A38C4-B554-4C62-8AA9-C6082AE82E8C}"/>
              </a:ext>
            </a:extLst>
          </p:cNvPr>
          <p:cNvSpPr/>
          <p:nvPr/>
        </p:nvSpPr>
        <p:spPr>
          <a:xfrm rot="16200000">
            <a:off x="5089979" y="5171358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E17F1CB-45D7-4277-9F1E-F8329B1FF1D5}"/>
              </a:ext>
            </a:extLst>
          </p:cNvPr>
          <p:cNvSpPr/>
          <p:nvPr/>
        </p:nvSpPr>
        <p:spPr>
          <a:xfrm rot="16200000">
            <a:off x="5089979" y="4086964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0792878-87EE-4460-BD67-67BA9BF37B9E}"/>
              </a:ext>
            </a:extLst>
          </p:cNvPr>
          <p:cNvSpPr/>
          <p:nvPr/>
        </p:nvSpPr>
        <p:spPr>
          <a:xfrm rot="16200000">
            <a:off x="6217999" y="3002572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1680E44-FFB9-477F-8571-70DA39F44E13}"/>
              </a:ext>
            </a:extLst>
          </p:cNvPr>
          <p:cNvSpPr/>
          <p:nvPr/>
        </p:nvSpPr>
        <p:spPr>
          <a:xfrm rot="16200000">
            <a:off x="6217999" y="1918180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90F2E5A-74F7-430E-92D2-248767A7705D}"/>
              </a:ext>
            </a:extLst>
          </p:cNvPr>
          <p:cNvSpPr/>
          <p:nvPr/>
        </p:nvSpPr>
        <p:spPr>
          <a:xfrm rot="16200000">
            <a:off x="6217999" y="833787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85E8953-5BC1-4B58-954A-B2D2EDF94AC8}"/>
              </a:ext>
            </a:extLst>
          </p:cNvPr>
          <p:cNvSpPr/>
          <p:nvPr/>
        </p:nvSpPr>
        <p:spPr>
          <a:xfrm rot="16200000">
            <a:off x="6217999" y="5171357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9452794-BCB3-4C12-A63B-AA3AAE877DEF}"/>
              </a:ext>
            </a:extLst>
          </p:cNvPr>
          <p:cNvSpPr/>
          <p:nvPr/>
        </p:nvSpPr>
        <p:spPr>
          <a:xfrm rot="16200000">
            <a:off x="6217999" y="4086964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51342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10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10.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E7E137-D5A3-48E0-80A9-CCE8D93DCE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0903" b="12516"/>
          <a:stretch/>
        </p:blipFill>
        <p:spPr>
          <a:xfrm rot="16200000">
            <a:off x="3338340" y="2284973"/>
            <a:ext cx="5531221" cy="2288054"/>
          </a:xfrm>
          <a:prstGeom prst="rect">
            <a:avLst/>
          </a:prstGeom>
        </p:spPr>
      </p:pic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 rot="16200000">
            <a:off x="5089979" y="3002572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CA8C941-013C-418C-85ED-4F3851E29864}"/>
              </a:ext>
            </a:extLst>
          </p:cNvPr>
          <p:cNvSpPr/>
          <p:nvPr/>
        </p:nvSpPr>
        <p:spPr>
          <a:xfrm rot="16200000">
            <a:off x="5089979" y="1918180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1B60C5A-4C62-452B-8A7E-68C8AFD06B4E}"/>
              </a:ext>
            </a:extLst>
          </p:cNvPr>
          <p:cNvSpPr/>
          <p:nvPr/>
        </p:nvSpPr>
        <p:spPr>
          <a:xfrm rot="16200000">
            <a:off x="5089979" y="833787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F0A38C4-B554-4C62-8AA9-C6082AE82E8C}"/>
              </a:ext>
            </a:extLst>
          </p:cNvPr>
          <p:cNvSpPr/>
          <p:nvPr/>
        </p:nvSpPr>
        <p:spPr>
          <a:xfrm rot="16200000">
            <a:off x="5089979" y="5171358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E17F1CB-45D7-4277-9F1E-F8329B1FF1D5}"/>
              </a:ext>
            </a:extLst>
          </p:cNvPr>
          <p:cNvSpPr/>
          <p:nvPr/>
        </p:nvSpPr>
        <p:spPr>
          <a:xfrm rot="16200000">
            <a:off x="5089979" y="4086964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0792878-87EE-4460-BD67-67BA9BF37B9E}"/>
              </a:ext>
            </a:extLst>
          </p:cNvPr>
          <p:cNvSpPr/>
          <p:nvPr/>
        </p:nvSpPr>
        <p:spPr>
          <a:xfrm rot="16200000">
            <a:off x="6217999" y="3002572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1680E44-FFB9-477F-8571-70DA39F44E13}"/>
              </a:ext>
            </a:extLst>
          </p:cNvPr>
          <p:cNvSpPr/>
          <p:nvPr/>
        </p:nvSpPr>
        <p:spPr>
          <a:xfrm rot="16200000">
            <a:off x="6217999" y="1918180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90F2E5A-74F7-430E-92D2-248767A7705D}"/>
              </a:ext>
            </a:extLst>
          </p:cNvPr>
          <p:cNvSpPr/>
          <p:nvPr/>
        </p:nvSpPr>
        <p:spPr>
          <a:xfrm rot="16200000">
            <a:off x="6217999" y="833787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85E8953-5BC1-4B58-954A-B2D2EDF94AC8}"/>
              </a:ext>
            </a:extLst>
          </p:cNvPr>
          <p:cNvSpPr/>
          <p:nvPr/>
        </p:nvSpPr>
        <p:spPr>
          <a:xfrm rot="16200000">
            <a:off x="6217999" y="5171357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9452794-BCB3-4C12-A63B-AA3AAE877DEF}"/>
              </a:ext>
            </a:extLst>
          </p:cNvPr>
          <p:cNvSpPr/>
          <p:nvPr/>
        </p:nvSpPr>
        <p:spPr>
          <a:xfrm rot="16200000">
            <a:off x="6217999" y="4086964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3400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10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10.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E7E137-D5A3-48E0-80A9-CCE8D93DCE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0903" b="12516"/>
          <a:stretch/>
        </p:blipFill>
        <p:spPr>
          <a:xfrm rot="16200000">
            <a:off x="3338340" y="2284973"/>
            <a:ext cx="5531221" cy="2288054"/>
          </a:xfrm>
          <a:prstGeom prst="rect">
            <a:avLst/>
          </a:prstGeom>
        </p:spPr>
      </p:pic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 rot="16200000">
            <a:off x="5089979" y="3002572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CA8C941-013C-418C-85ED-4F3851E29864}"/>
              </a:ext>
            </a:extLst>
          </p:cNvPr>
          <p:cNvSpPr/>
          <p:nvPr/>
        </p:nvSpPr>
        <p:spPr>
          <a:xfrm rot="16200000">
            <a:off x="5089979" y="1918180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1B60C5A-4C62-452B-8A7E-68C8AFD06B4E}"/>
              </a:ext>
            </a:extLst>
          </p:cNvPr>
          <p:cNvSpPr/>
          <p:nvPr/>
        </p:nvSpPr>
        <p:spPr>
          <a:xfrm rot="16200000">
            <a:off x="5089979" y="833787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F0A38C4-B554-4C62-8AA9-C6082AE82E8C}"/>
              </a:ext>
            </a:extLst>
          </p:cNvPr>
          <p:cNvSpPr/>
          <p:nvPr/>
        </p:nvSpPr>
        <p:spPr>
          <a:xfrm rot="16200000">
            <a:off x="5089979" y="5171358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E17F1CB-45D7-4277-9F1E-F8329B1FF1D5}"/>
              </a:ext>
            </a:extLst>
          </p:cNvPr>
          <p:cNvSpPr/>
          <p:nvPr/>
        </p:nvSpPr>
        <p:spPr>
          <a:xfrm rot="16200000">
            <a:off x="5089979" y="4086964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0792878-87EE-4460-BD67-67BA9BF37B9E}"/>
              </a:ext>
            </a:extLst>
          </p:cNvPr>
          <p:cNvSpPr/>
          <p:nvPr/>
        </p:nvSpPr>
        <p:spPr>
          <a:xfrm rot="16200000">
            <a:off x="6217999" y="3002572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1680E44-FFB9-477F-8571-70DA39F44E13}"/>
              </a:ext>
            </a:extLst>
          </p:cNvPr>
          <p:cNvSpPr/>
          <p:nvPr/>
        </p:nvSpPr>
        <p:spPr>
          <a:xfrm rot="16200000">
            <a:off x="6217999" y="1918180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90F2E5A-74F7-430E-92D2-248767A7705D}"/>
              </a:ext>
            </a:extLst>
          </p:cNvPr>
          <p:cNvSpPr/>
          <p:nvPr/>
        </p:nvSpPr>
        <p:spPr>
          <a:xfrm rot="16200000">
            <a:off x="6217999" y="833787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85E8953-5BC1-4B58-954A-B2D2EDF94AC8}"/>
              </a:ext>
            </a:extLst>
          </p:cNvPr>
          <p:cNvSpPr/>
          <p:nvPr/>
        </p:nvSpPr>
        <p:spPr>
          <a:xfrm rot="16200000">
            <a:off x="6217999" y="5171357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9452794-BCB3-4C12-A63B-AA3AAE877DEF}"/>
              </a:ext>
            </a:extLst>
          </p:cNvPr>
          <p:cNvSpPr/>
          <p:nvPr/>
        </p:nvSpPr>
        <p:spPr>
          <a:xfrm rot="16200000">
            <a:off x="6217999" y="4086964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55342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10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10.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E7E137-D5A3-48E0-80A9-CCE8D93DCE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0903" b="12516"/>
          <a:stretch/>
        </p:blipFill>
        <p:spPr>
          <a:xfrm rot="16200000">
            <a:off x="3338340" y="2284973"/>
            <a:ext cx="5531221" cy="2288054"/>
          </a:xfrm>
          <a:prstGeom prst="rect">
            <a:avLst/>
          </a:prstGeom>
        </p:spPr>
      </p:pic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 rot="16200000">
            <a:off x="5089979" y="3002572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CA8C941-013C-418C-85ED-4F3851E29864}"/>
              </a:ext>
            </a:extLst>
          </p:cNvPr>
          <p:cNvSpPr/>
          <p:nvPr/>
        </p:nvSpPr>
        <p:spPr>
          <a:xfrm rot="16200000">
            <a:off x="5089979" y="1918180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1B60C5A-4C62-452B-8A7E-68C8AFD06B4E}"/>
              </a:ext>
            </a:extLst>
          </p:cNvPr>
          <p:cNvSpPr/>
          <p:nvPr/>
        </p:nvSpPr>
        <p:spPr>
          <a:xfrm rot="16200000">
            <a:off x="5089979" y="833787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F0A38C4-B554-4C62-8AA9-C6082AE82E8C}"/>
              </a:ext>
            </a:extLst>
          </p:cNvPr>
          <p:cNvSpPr/>
          <p:nvPr/>
        </p:nvSpPr>
        <p:spPr>
          <a:xfrm rot="16200000">
            <a:off x="5089979" y="5171358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E17F1CB-45D7-4277-9F1E-F8329B1FF1D5}"/>
              </a:ext>
            </a:extLst>
          </p:cNvPr>
          <p:cNvSpPr/>
          <p:nvPr/>
        </p:nvSpPr>
        <p:spPr>
          <a:xfrm rot="16200000">
            <a:off x="5089979" y="4086964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0792878-87EE-4460-BD67-67BA9BF37B9E}"/>
              </a:ext>
            </a:extLst>
          </p:cNvPr>
          <p:cNvSpPr/>
          <p:nvPr/>
        </p:nvSpPr>
        <p:spPr>
          <a:xfrm rot="16200000">
            <a:off x="6217999" y="3002572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1680E44-FFB9-477F-8571-70DA39F44E13}"/>
              </a:ext>
            </a:extLst>
          </p:cNvPr>
          <p:cNvSpPr/>
          <p:nvPr/>
        </p:nvSpPr>
        <p:spPr>
          <a:xfrm rot="16200000">
            <a:off x="6217999" y="1918180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90F2E5A-74F7-430E-92D2-248767A7705D}"/>
              </a:ext>
            </a:extLst>
          </p:cNvPr>
          <p:cNvSpPr/>
          <p:nvPr/>
        </p:nvSpPr>
        <p:spPr>
          <a:xfrm rot="16200000">
            <a:off x="6217999" y="833787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85E8953-5BC1-4B58-954A-B2D2EDF94AC8}"/>
              </a:ext>
            </a:extLst>
          </p:cNvPr>
          <p:cNvSpPr/>
          <p:nvPr/>
        </p:nvSpPr>
        <p:spPr>
          <a:xfrm rot="16200000">
            <a:off x="6217999" y="5171357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9452794-BCB3-4C12-A63B-AA3AAE877DEF}"/>
              </a:ext>
            </a:extLst>
          </p:cNvPr>
          <p:cNvSpPr/>
          <p:nvPr/>
        </p:nvSpPr>
        <p:spPr>
          <a:xfrm rot="16200000">
            <a:off x="6217999" y="4086964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99104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10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10.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E7E137-D5A3-48E0-80A9-CCE8D93DCE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0903" b="12516"/>
          <a:stretch/>
        </p:blipFill>
        <p:spPr>
          <a:xfrm>
            <a:off x="3330389" y="2284973"/>
            <a:ext cx="5531221" cy="2288054"/>
          </a:xfrm>
          <a:prstGeom prst="rect">
            <a:avLst/>
          </a:prstGeom>
        </p:spPr>
      </p:pic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>
            <a:off x="5669359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CA8C941-013C-418C-85ED-4F3851E29864}"/>
              </a:ext>
            </a:extLst>
          </p:cNvPr>
          <p:cNvSpPr/>
          <p:nvPr/>
        </p:nvSpPr>
        <p:spPr>
          <a:xfrm>
            <a:off x="6753751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1B60C5A-4C62-452B-8A7E-68C8AFD06B4E}"/>
              </a:ext>
            </a:extLst>
          </p:cNvPr>
          <p:cNvSpPr/>
          <p:nvPr/>
        </p:nvSpPr>
        <p:spPr>
          <a:xfrm>
            <a:off x="7838144" y="2415241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F0A38C4-B554-4C62-8AA9-C6082AE82E8C}"/>
              </a:ext>
            </a:extLst>
          </p:cNvPr>
          <p:cNvSpPr/>
          <p:nvPr/>
        </p:nvSpPr>
        <p:spPr>
          <a:xfrm>
            <a:off x="3500574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E17F1CB-45D7-4277-9F1E-F8329B1FF1D5}"/>
              </a:ext>
            </a:extLst>
          </p:cNvPr>
          <p:cNvSpPr/>
          <p:nvPr/>
        </p:nvSpPr>
        <p:spPr>
          <a:xfrm>
            <a:off x="4584967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0792878-87EE-4460-BD67-67BA9BF37B9E}"/>
              </a:ext>
            </a:extLst>
          </p:cNvPr>
          <p:cNvSpPr/>
          <p:nvPr/>
        </p:nvSpPr>
        <p:spPr>
          <a:xfrm>
            <a:off x="5669359" y="354326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1680E44-FFB9-477F-8571-70DA39F44E13}"/>
              </a:ext>
            </a:extLst>
          </p:cNvPr>
          <p:cNvSpPr/>
          <p:nvPr/>
        </p:nvSpPr>
        <p:spPr>
          <a:xfrm>
            <a:off x="6753751" y="354326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90F2E5A-74F7-430E-92D2-248767A7705D}"/>
              </a:ext>
            </a:extLst>
          </p:cNvPr>
          <p:cNvSpPr/>
          <p:nvPr/>
        </p:nvSpPr>
        <p:spPr>
          <a:xfrm>
            <a:off x="7838144" y="354326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85E8953-5BC1-4B58-954A-B2D2EDF94AC8}"/>
              </a:ext>
            </a:extLst>
          </p:cNvPr>
          <p:cNvSpPr/>
          <p:nvPr/>
        </p:nvSpPr>
        <p:spPr>
          <a:xfrm>
            <a:off x="3500574" y="354326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9452794-BCB3-4C12-A63B-AA3AAE877DEF}"/>
              </a:ext>
            </a:extLst>
          </p:cNvPr>
          <p:cNvSpPr/>
          <p:nvPr/>
        </p:nvSpPr>
        <p:spPr>
          <a:xfrm>
            <a:off x="4584967" y="354326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1774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5710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2800" b="0" dirty="0"/>
              <a:t>Teacher Notes</a:t>
            </a:r>
            <a:endParaRPr lang="en-GB" sz="2800" b="0" dirty="0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6AEE7E46-2547-4A70-8EF7-B7AEDCDD07AC}"/>
              </a:ext>
            </a:extLst>
          </p:cNvPr>
          <p:cNvSpPr txBox="1">
            <a:spLocks/>
          </p:cNvSpPr>
          <p:nvPr/>
        </p:nvSpPr>
        <p:spPr>
          <a:xfrm>
            <a:off x="510779" y="1305058"/>
            <a:ext cx="11215456" cy="45719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 dirty="0"/>
              <a:t>This set of slides includes a selection of tasks for the children to re-visit bonds of 10 and provides an opportunity for you to assess their recall. </a:t>
            </a:r>
          </a:p>
          <a:p>
            <a:endParaRPr lang="en-US" sz="2400" dirty="0"/>
          </a:p>
          <a:p>
            <a:r>
              <a:rPr lang="en-US" sz="2400" dirty="0"/>
              <a:t>In the classroom you could also: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dirty="0"/>
              <a:t>Use ‘call and response’ during transition times: </a:t>
            </a:r>
            <a:r>
              <a:rPr lang="en-GB" sz="2400" b="0" i="1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‘10 is made of 4 and …’</a:t>
            </a:r>
            <a:r>
              <a:rPr lang="en-GB" sz="2400" b="0" i="1" dirty="0">
                <a:ea typeface="+mn-ea"/>
              </a:rPr>
              <a:t> </a:t>
            </a:r>
            <a:r>
              <a:rPr lang="en-GB" sz="2400" b="0" dirty="0">
                <a:ea typeface="+mn-ea"/>
              </a:rPr>
              <a:t>and the c</a:t>
            </a:r>
            <a:r>
              <a:rPr lang="en-GB" sz="2400" b="0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hildren respond with </a:t>
            </a:r>
            <a:r>
              <a:rPr lang="en-GB" sz="2400" b="0" i="1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‘… </a:t>
            </a:r>
            <a:r>
              <a:rPr lang="en-GB" sz="2400" i="1" u="sng" dirty="0">
                <a:ea typeface="+mn-ea"/>
              </a:rPr>
              <a:t>6;</a:t>
            </a:r>
            <a:r>
              <a:rPr lang="en-GB" sz="2400" b="0" i="1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 4 and </a:t>
            </a:r>
            <a:r>
              <a:rPr lang="en-GB" sz="2400" i="1" u="sng" dirty="0">
                <a:ea typeface="+mn-ea"/>
              </a:rPr>
              <a:t>6</a:t>
            </a:r>
            <a:r>
              <a:rPr lang="en-GB" sz="2400" b="0" i="1" kern="1200" dirty="0">
                <a:solidFill>
                  <a:srgbClr val="585858"/>
                </a:solidFill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 make 10.’ </a:t>
            </a:r>
            <a:endParaRPr lang="en-US" sz="2400" b="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dirty="0"/>
              <a:t>Make 10 on one row of the </a:t>
            </a:r>
            <a:r>
              <a:rPr lang="en-US" sz="2400" b="0" dirty="0" err="1"/>
              <a:t>rekenrek</a:t>
            </a:r>
            <a:r>
              <a:rPr lang="en-US" sz="2400" b="0" dirty="0"/>
              <a:t> then on two rows: start with </a:t>
            </a:r>
            <a:r>
              <a:rPr lang="en-US" sz="2400" b="0" i="1" dirty="0"/>
              <a:t>‘one push 4, now what do you need to make 10?’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dirty="0"/>
              <a:t>Play ‘how many hiding?’ using 10 cubes and a cloth or bag.</a:t>
            </a:r>
          </a:p>
          <a:p>
            <a:pPr>
              <a:lnSpc>
                <a:spcPct val="100000"/>
              </a:lnSpc>
            </a:pPr>
            <a:endParaRPr lang="en-US" sz="2400" b="0" dirty="0"/>
          </a:p>
          <a:p>
            <a:pPr>
              <a:lnSpc>
                <a:spcPct val="100000"/>
              </a:lnSpc>
            </a:pPr>
            <a:r>
              <a:rPr lang="en-US" sz="2400" dirty="0"/>
              <a:t>At home: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b="0" dirty="0"/>
              <a:t>Use the dot patterns to identify the bonds of 10.</a:t>
            </a:r>
          </a:p>
          <a:p>
            <a:pPr>
              <a:lnSpc>
                <a:spcPct val="100000"/>
              </a:lnSpc>
            </a:pPr>
            <a:endParaRPr lang="en-US" sz="24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0" dirty="0"/>
          </a:p>
          <a:p>
            <a:endParaRPr lang="en-GB" sz="2800" b="0" dirty="0"/>
          </a:p>
        </p:txBody>
      </p:sp>
    </p:spTree>
    <p:extLst>
      <p:ext uri="{BB962C8B-B14F-4D97-AF65-F5344CB8AC3E}">
        <p14:creationId xmlns:p14="http://schemas.microsoft.com/office/powerpoint/2010/main" val="13535623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10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10.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E7E137-D5A3-48E0-80A9-CCE8D93DCE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0903" b="12516"/>
          <a:stretch/>
        </p:blipFill>
        <p:spPr>
          <a:xfrm>
            <a:off x="3330389" y="2284973"/>
            <a:ext cx="5531221" cy="2288054"/>
          </a:xfrm>
          <a:prstGeom prst="rect">
            <a:avLst/>
          </a:prstGeom>
        </p:spPr>
      </p:pic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>
            <a:off x="5669359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CA8C941-013C-418C-85ED-4F3851E29864}"/>
              </a:ext>
            </a:extLst>
          </p:cNvPr>
          <p:cNvSpPr/>
          <p:nvPr/>
        </p:nvSpPr>
        <p:spPr>
          <a:xfrm>
            <a:off x="6753751" y="2415241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1B60C5A-4C62-452B-8A7E-68C8AFD06B4E}"/>
              </a:ext>
            </a:extLst>
          </p:cNvPr>
          <p:cNvSpPr/>
          <p:nvPr/>
        </p:nvSpPr>
        <p:spPr>
          <a:xfrm>
            <a:off x="7838144" y="2415241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F0A38C4-B554-4C62-8AA9-C6082AE82E8C}"/>
              </a:ext>
            </a:extLst>
          </p:cNvPr>
          <p:cNvSpPr/>
          <p:nvPr/>
        </p:nvSpPr>
        <p:spPr>
          <a:xfrm>
            <a:off x="3500574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E17F1CB-45D7-4277-9F1E-F8329B1FF1D5}"/>
              </a:ext>
            </a:extLst>
          </p:cNvPr>
          <p:cNvSpPr/>
          <p:nvPr/>
        </p:nvSpPr>
        <p:spPr>
          <a:xfrm>
            <a:off x="4584967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0792878-87EE-4460-BD67-67BA9BF37B9E}"/>
              </a:ext>
            </a:extLst>
          </p:cNvPr>
          <p:cNvSpPr/>
          <p:nvPr/>
        </p:nvSpPr>
        <p:spPr>
          <a:xfrm>
            <a:off x="5669359" y="354326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1680E44-FFB9-477F-8571-70DA39F44E13}"/>
              </a:ext>
            </a:extLst>
          </p:cNvPr>
          <p:cNvSpPr/>
          <p:nvPr/>
        </p:nvSpPr>
        <p:spPr>
          <a:xfrm>
            <a:off x="6753751" y="3543261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90F2E5A-74F7-430E-92D2-248767A7705D}"/>
              </a:ext>
            </a:extLst>
          </p:cNvPr>
          <p:cNvSpPr/>
          <p:nvPr/>
        </p:nvSpPr>
        <p:spPr>
          <a:xfrm>
            <a:off x="7838144" y="3543261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85E8953-5BC1-4B58-954A-B2D2EDF94AC8}"/>
              </a:ext>
            </a:extLst>
          </p:cNvPr>
          <p:cNvSpPr/>
          <p:nvPr/>
        </p:nvSpPr>
        <p:spPr>
          <a:xfrm>
            <a:off x="3500574" y="354326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9452794-BCB3-4C12-A63B-AA3AAE877DEF}"/>
              </a:ext>
            </a:extLst>
          </p:cNvPr>
          <p:cNvSpPr/>
          <p:nvPr/>
        </p:nvSpPr>
        <p:spPr>
          <a:xfrm>
            <a:off x="4584967" y="354326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71459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10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10.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E7E137-D5A3-48E0-80A9-CCE8D93DCE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0903" b="12516"/>
          <a:stretch/>
        </p:blipFill>
        <p:spPr>
          <a:xfrm rot="16200000">
            <a:off x="3338340" y="2284973"/>
            <a:ext cx="5531221" cy="2288054"/>
          </a:xfrm>
          <a:prstGeom prst="rect">
            <a:avLst/>
          </a:prstGeom>
        </p:spPr>
      </p:pic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 rot="16200000">
            <a:off x="5089979" y="3002572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CA8C941-013C-418C-85ED-4F3851E29864}"/>
              </a:ext>
            </a:extLst>
          </p:cNvPr>
          <p:cNvSpPr/>
          <p:nvPr/>
        </p:nvSpPr>
        <p:spPr>
          <a:xfrm rot="16200000">
            <a:off x="5089979" y="1918180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1B60C5A-4C62-452B-8A7E-68C8AFD06B4E}"/>
              </a:ext>
            </a:extLst>
          </p:cNvPr>
          <p:cNvSpPr/>
          <p:nvPr/>
        </p:nvSpPr>
        <p:spPr>
          <a:xfrm rot="16200000">
            <a:off x="5089979" y="833787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F0A38C4-B554-4C62-8AA9-C6082AE82E8C}"/>
              </a:ext>
            </a:extLst>
          </p:cNvPr>
          <p:cNvSpPr/>
          <p:nvPr/>
        </p:nvSpPr>
        <p:spPr>
          <a:xfrm rot="16200000">
            <a:off x="5089979" y="5171358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E17F1CB-45D7-4277-9F1E-F8329B1FF1D5}"/>
              </a:ext>
            </a:extLst>
          </p:cNvPr>
          <p:cNvSpPr/>
          <p:nvPr/>
        </p:nvSpPr>
        <p:spPr>
          <a:xfrm rot="16200000">
            <a:off x="5089979" y="4086964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0792878-87EE-4460-BD67-67BA9BF37B9E}"/>
              </a:ext>
            </a:extLst>
          </p:cNvPr>
          <p:cNvSpPr/>
          <p:nvPr/>
        </p:nvSpPr>
        <p:spPr>
          <a:xfrm rot="16200000">
            <a:off x="6217999" y="3002572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1680E44-FFB9-477F-8571-70DA39F44E13}"/>
              </a:ext>
            </a:extLst>
          </p:cNvPr>
          <p:cNvSpPr/>
          <p:nvPr/>
        </p:nvSpPr>
        <p:spPr>
          <a:xfrm rot="16200000">
            <a:off x="6217999" y="1918180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90F2E5A-74F7-430E-92D2-248767A7705D}"/>
              </a:ext>
            </a:extLst>
          </p:cNvPr>
          <p:cNvSpPr/>
          <p:nvPr/>
        </p:nvSpPr>
        <p:spPr>
          <a:xfrm rot="16200000">
            <a:off x="6217999" y="833787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85E8953-5BC1-4B58-954A-B2D2EDF94AC8}"/>
              </a:ext>
            </a:extLst>
          </p:cNvPr>
          <p:cNvSpPr/>
          <p:nvPr/>
        </p:nvSpPr>
        <p:spPr>
          <a:xfrm rot="16200000">
            <a:off x="6217999" y="5171357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9452794-BCB3-4C12-A63B-AA3AAE877DEF}"/>
              </a:ext>
            </a:extLst>
          </p:cNvPr>
          <p:cNvSpPr/>
          <p:nvPr/>
        </p:nvSpPr>
        <p:spPr>
          <a:xfrm rot="16200000">
            <a:off x="6217999" y="4086964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96006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10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10.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E7E137-D5A3-48E0-80A9-CCE8D93DCE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0903" b="12516"/>
          <a:stretch/>
        </p:blipFill>
        <p:spPr>
          <a:xfrm rot="16200000">
            <a:off x="3338340" y="2284973"/>
            <a:ext cx="5531221" cy="2288054"/>
          </a:xfrm>
          <a:prstGeom prst="rect">
            <a:avLst/>
          </a:prstGeom>
        </p:spPr>
      </p:pic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 rot="16200000">
            <a:off x="5089979" y="3002572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CA8C941-013C-418C-85ED-4F3851E29864}"/>
              </a:ext>
            </a:extLst>
          </p:cNvPr>
          <p:cNvSpPr/>
          <p:nvPr/>
        </p:nvSpPr>
        <p:spPr>
          <a:xfrm rot="16200000">
            <a:off x="5089979" y="1918180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1B60C5A-4C62-452B-8A7E-68C8AFD06B4E}"/>
              </a:ext>
            </a:extLst>
          </p:cNvPr>
          <p:cNvSpPr/>
          <p:nvPr/>
        </p:nvSpPr>
        <p:spPr>
          <a:xfrm rot="16200000">
            <a:off x="5089979" y="833787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F0A38C4-B554-4C62-8AA9-C6082AE82E8C}"/>
              </a:ext>
            </a:extLst>
          </p:cNvPr>
          <p:cNvSpPr/>
          <p:nvPr/>
        </p:nvSpPr>
        <p:spPr>
          <a:xfrm rot="16200000">
            <a:off x="5089979" y="5171358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E17F1CB-45D7-4277-9F1E-F8329B1FF1D5}"/>
              </a:ext>
            </a:extLst>
          </p:cNvPr>
          <p:cNvSpPr/>
          <p:nvPr/>
        </p:nvSpPr>
        <p:spPr>
          <a:xfrm rot="16200000">
            <a:off x="5089979" y="4086964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0792878-87EE-4460-BD67-67BA9BF37B9E}"/>
              </a:ext>
            </a:extLst>
          </p:cNvPr>
          <p:cNvSpPr/>
          <p:nvPr/>
        </p:nvSpPr>
        <p:spPr>
          <a:xfrm rot="16200000">
            <a:off x="6217999" y="3002572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1680E44-FFB9-477F-8571-70DA39F44E13}"/>
              </a:ext>
            </a:extLst>
          </p:cNvPr>
          <p:cNvSpPr/>
          <p:nvPr/>
        </p:nvSpPr>
        <p:spPr>
          <a:xfrm rot="16200000">
            <a:off x="6217999" y="1918180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90F2E5A-74F7-430E-92D2-248767A7705D}"/>
              </a:ext>
            </a:extLst>
          </p:cNvPr>
          <p:cNvSpPr/>
          <p:nvPr/>
        </p:nvSpPr>
        <p:spPr>
          <a:xfrm rot="16200000">
            <a:off x="6217999" y="833787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85E8953-5BC1-4B58-954A-B2D2EDF94AC8}"/>
              </a:ext>
            </a:extLst>
          </p:cNvPr>
          <p:cNvSpPr/>
          <p:nvPr/>
        </p:nvSpPr>
        <p:spPr>
          <a:xfrm rot="16200000">
            <a:off x="6217999" y="5171357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9452794-BCB3-4C12-A63B-AA3AAE877DEF}"/>
              </a:ext>
            </a:extLst>
          </p:cNvPr>
          <p:cNvSpPr/>
          <p:nvPr/>
        </p:nvSpPr>
        <p:spPr>
          <a:xfrm rot="16200000">
            <a:off x="6217999" y="4086964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11217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10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10.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E7E137-D5A3-48E0-80A9-CCE8D93DCE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0903" b="12516"/>
          <a:stretch/>
        </p:blipFill>
        <p:spPr>
          <a:xfrm rot="16200000">
            <a:off x="3338340" y="2284973"/>
            <a:ext cx="5531221" cy="2288054"/>
          </a:xfrm>
          <a:prstGeom prst="rect">
            <a:avLst/>
          </a:prstGeom>
        </p:spPr>
      </p:pic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 rot="16200000">
            <a:off x="5089979" y="3002572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CA8C941-013C-418C-85ED-4F3851E29864}"/>
              </a:ext>
            </a:extLst>
          </p:cNvPr>
          <p:cNvSpPr/>
          <p:nvPr/>
        </p:nvSpPr>
        <p:spPr>
          <a:xfrm rot="16200000">
            <a:off x="5089979" y="1918180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1B60C5A-4C62-452B-8A7E-68C8AFD06B4E}"/>
              </a:ext>
            </a:extLst>
          </p:cNvPr>
          <p:cNvSpPr/>
          <p:nvPr/>
        </p:nvSpPr>
        <p:spPr>
          <a:xfrm rot="16200000">
            <a:off x="5089979" y="833787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F0A38C4-B554-4C62-8AA9-C6082AE82E8C}"/>
              </a:ext>
            </a:extLst>
          </p:cNvPr>
          <p:cNvSpPr/>
          <p:nvPr/>
        </p:nvSpPr>
        <p:spPr>
          <a:xfrm rot="16200000">
            <a:off x="5089979" y="5171358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E17F1CB-45D7-4277-9F1E-F8329B1FF1D5}"/>
              </a:ext>
            </a:extLst>
          </p:cNvPr>
          <p:cNvSpPr/>
          <p:nvPr/>
        </p:nvSpPr>
        <p:spPr>
          <a:xfrm rot="16200000">
            <a:off x="5089979" y="4086964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0792878-87EE-4460-BD67-67BA9BF37B9E}"/>
              </a:ext>
            </a:extLst>
          </p:cNvPr>
          <p:cNvSpPr/>
          <p:nvPr/>
        </p:nvSpPr>
        <p:spPr>
          <a:xfrm rot="16200000">
            <a:off x="6217999" y="3002572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1680E44-FFB9-477F-8571-70DA39F44E13}"/>
              </a:ext>
            </a:extLst>
          </p:cNvPr>
          <p:cNvSpPr/>
          <p:nvPr/>
        </p:nvSpPr>
        <p:spPr>
          <a:xfrm rot="16200000">
            <a:off x="6217999" y="1918180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90F2E5A-74F7-430E-92D2-248767A7705D}"/>
              </a:ext>
            </a:extLst>
          </p:cNvPr>
          <p:cNvSpPr/>
          <p:nvPr/>
        </p:nvSpPr>
        <p:spPr>
          <a:xfrm rot="16200000">
            <a:off x="6217999" y="833787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85E8953-5BC1-4B58-954A-B2D2EDF94AC8}"/>
              </a:ext>
            </a:extLst>
          </p:cNvPr>
          <p:cNvSpPr/>
          <p:nvPr/>
        </p:nvSpPr>
        <p:spPr>
          <a:xfrm rot="16200000">
            <a:off x="6217999" y="5171357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9452794-BCB3-4C12-A63B-AA3AAE877DEF}"/>
              </a:ext>
            </a:extLst>
          </p:cNvPr>
          <p:cNvSpPr/>
          <p:nvPr/>
        </p:nvSpPr>
        <p:spPr>
          <a:xfrm rot="16200000">
            <a:off x="6217999" y="4086964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92578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10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10.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E7E137-D5A3-48E0-80A9-CCE8D93DCE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0903" b="12516"/>
          <a:stretch/>
        </p:blipFill>
        <p:spPr>
          <a:xfrm>
            <a:off x="3330389" y="2284973"/>
            <a:ext cx="5531221" cy="2288054"/>
          </a:xfrm>
          <a:prstGeom prst="rect">
            <a:avLst/>
          </a:prstGeom>
        </p:spPr>
      </p:pic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>
            <a:off x="5669359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CA8C941-013C-418C-85ED-4F3851E29864}"/>
              </a:ext>
            </a:extLst>
          </p:cNvPr>
          <p:cNvSpPr/>
          <p:nvPr/>
        </p:nvSpPr>
        <p:spPr>
          <a:xfrm>
            <a:off x="6753751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1B60C5A-4C62-452B-8A7E-68C8AFD06B4E}"/>
              </a:ext>
            </a:extLst>
          </p:cNvPr>
          <p:cNvSpPr/>
          <p:nvPr/>
        </p:nvSpPr>
        <p:spPr>
          <a:xfrm>
            <a:off x="7838144" y="2415241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F0A38C4-B554-4C62-8AA9-C6082AE82E8C}"/>
              </a:ext>
            </a:extLst>
          </p:cNvPr>
          <p:cNvSpPr/>
          <p:nvPr/>
        </p:nvSpPr>
        <p:spPr>
          <a:xfrm>
            <a:off x="3500574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E17F1CB-45D7-4277-9F1E-F8329B1FF1D5}"/>
              </a:ext>
            </a:extLst>
          </p:cNvPr>
          <p:cNvSpPr/>
          <p:nvPr/>
        </p:nvSpPr>
        <p:spPr>
          <a:xfrm>
            <a:off x="4584967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0792878-87EE-4460-BD67-67BA9BF37B9E}"/>
              </a:ext>
            </a:extLst>
          </p:cNvPr>
          <p:cNvSpPr/>
          <p:nvPr/>
        </p:nvSpPr>
        <p:spPr>
          <a:xfrm>
            <a:off x="5669359" y="354326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1680E44-FFB9-477F-8571-70DA39F44E13}"/>
              </a:ext>
            </a:extLst>
          </p:cNvPr>
          <p:cNvSpPr/>
          <p:nvPr/>
        </p:nvSpPr>
        <p:spPr>
          <a:xfrm>
            <a:off x="6753751" y="3543261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90F2E5A-74F7-430E-92D2-248767A7705D}"/>
              </a:ext>
            </a:extLst>
          </p:cNvPr>
          <p:cNvSpPr/>
          <p:nvPr/>
        </p:nvSpPr>
        <p:spPr>
          <a:xfrm>
            <a:off x="7838144" y="3543261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85E8953-5BC1-4B58-954A-B2D2EDF94AC8}"/>
              </a:ext>
            </a:extLst>
          </p:cNvPr>
          <p:cNvSpPr/>
          <p:nvPr/>
        </p:nvSpPr>
        <p:spPr>
          <a:xfrm>
            <a:off x="3500574" y="354326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9452794-BCB3-4C12-A63B-AA3AAE877DEF}"/>
              </a:ext>
            </a:extLst>
          </p:cNvPr>
          <p:cNvSpPr/>
          <p:nvPr/>
        </p:nvSpPr>
        <p:spPr>
          <a:xfrm>
            <a:off x="4584967" y="354326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66163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10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10.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E7E137-D5A3-48E0-80A9-CCE8D93DCE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0903" b="12516"/>
          <a:stretch/>
        </p:blipFill>
        <p:spPr>
          <a:xfrm>
            <a:off x="3330389" y="2284973"/>
            <a:ext cx="5531221" cy="2288054"/>
          </a:xfrm>
          <a:prstGeom prst="rect">
            <a:avLst/>
          </a:prstGeom>
        </p:spPr>
      </p:pic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>
            <a:off x="5669359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CA8C941-013C-418C-85ED-4F3851E29864}"/>
              </a:ext>
            </a:extLst>
          </p:cNvPr>
          <p:cNvSpPr/>
          <p:nvPr/>
        </p:nvSpPr>
        <p:spPr>
          <a:xfrm>
            <a:off x="6753751" y="2415241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1B60C5A-4C62-452B-8A7E-68C8AFD06B4E}"/>
              </a:ext>
            </a:extLst>
          </p:cNvPr>
          <p:cNvSpPr/>
          <p:nvPr/>
        </p:nvSpPr>
        <p:spPr>
          <a:xfrm>
            <a:off x="7838144" y="2415241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F0A38C4-B554-4C62-8AA9-C6082AE82E8C}"/>
              </a:ext>
            </a:extLst>
          </p:cNvPr>
          <p:cNvSpPr/>
          <p:nvPr/>
        </p:nvSpPr>
        <p:spPr>
          <a:xfrm>
            <a:off x="3500574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E17F1CB-45D7-4277-9F1E-F8329B1FF1D5}"/>
              </a:ext>
            </a:extLst>
          </p:cNvPr>
          <p:cNvSpPr/>
          <p:nvPr/>
        </p:nvSpPr>
        <p:spPr>
          <a:xfrm>
            <a:off x="4584967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0792878-87EE-4460-BD67-67BA9BF37B9E}"/>
              </a:ext>
            </a:extLst>
          </p:cNvPr>
          <p:cNvSpPr/>
          <p:nvPr/>
        </p:nvSpPr>
        <p:spPr>
          <a:xfrm>
            <a:off x="5669359" y="3543261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1680E44-FFB9-477F-8571-70DA39F44E13}"/>
              </a:ext>
            </a:extLst>
          </p:cNvPr>
          <p:cNvSpPr/>
          <p:nvPr/>
        </p:nvSpPr>
        <p:spPr>
          <a:xfrm>
            <a:off x="6753751" y="3543261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90F2E5A-74F7-430E-92D2-248767A7705D}"/>
              </a:ext>
            </a:extLst>
          </p:cNvPr>
          <p:cNvSpPr/>
          <p:nvPr/>
        </p:nvSpPr>
        <p:spPr>
          <a:xfrm>
            <a:off x="7838144" y="3543261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85E8953-5BC1-4B58-954A-B2D2EDF94AC8}"/>
              </a:ext>
            </a:extLst>
          </p:cNvPr>
          <p:cNvSpPr/>
          <p:nvPr/>
        </p:nvSpPr>
        <p:spPr>
          <a:xfrm>
            <a:off x="3500574" y="354326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9452794-BCB3-4C12-A63B-AA3AAE877DEF}"/>
              </a:ext>
            </a:extLst>
          </p:cNvPr>
          <p:cNvSpPr/>
          <p:nvPr/>
        </p:nvSpPr>
        <p:spPr>
          <a:xfrm>
            <a:off x="4584967" y="354326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58615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10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10.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E7E137-D5A3-48E0-80A9-CCE8D93DCE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0903" b="12516"/>
          <a:stretch/>
        </p:blipFill>
        <p:spPr>
          <a:xfrm rot="16200000">
            <a:off x="3338340" y="2284973"/>
            <a:ext cx="5531221" cy="2288054"/>
          </a:xfrm>
          <a:prstGeom prst="rect">
            <a:avLst/>
          </a:prstGeom>
        </p:spPr>
      </p:pic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 rot="16200000">
            <a:off x="5089979" y="3002572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CA8C941-013C-418C-85ED-4F3851E29864}"/>
              </a:ext>
            </a:extLst>
          </p:cNvPr>
          <p:cNvSpPr/>
          <p:nvPr/>
        </p:nvSpPr>
        <p:spPr>
          <a:xfrm rot="16200000">
            <a:off x="5089979" y="1918180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1B60C5A-4C62-452B-8A7E-68C8AFD06B4E}"/>
              </a:ext>
            </a:extLst>
          </p:cNvPr>
          <p:cNvSpPr/>
          <p:nvPr/>
        </p:nvSpPr>
        <p:spPr>
          <a:xfrm rot="16200000">
            <a:off x="5089979" y="833787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F0A38C4-B554-4C62-8AA9-C6082AE82E8C}"/>
              </a:ext>
            </a:extLst>
          </p:cNvPr>
          <p:cNvSpPr/>
          <p:nvPr/>
        </p:nvSpPr>
        <p:spPr>
          <a:xfrm rot="16200000">
            <a:off x="5089979" y="5171358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E17F1CB-45D7-4277-9F1E-F8329B1FF1D5}"/>
              </a:ext>
            </a:extLst>
          </p:cNvPr>
          <p:cNvSpPr/>
          <p:nvPr/>
        </p:nvSpPr>
        <p:spPr>
          <a:xfrm rot="16200000">
            <a:off x="5089979" y="4086964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0792878-87EE-4460-BD67-67BA9BF37B9E}"/>
              </a:ext>
            </a:extLst>
          </p:cNvPr>
          <p:cNvSpPr/>
          <p:nvPr/>
        </p:nvSpPr>
        <p:spPr>
          <a:xfrm rot="16200000">
            <a:off x="6217999" y="3002572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1680E44-FFB9-477F-8571-70DA39F44E13}"/>
              </a:ext>
            </a:extLst>
          </p:cNvPr>
          <p:cNvSpPr/>
          <p:nvPr/>
        </p:nvSpPr>
        <p:spPr>
          <a:xfrm rot="16200000">
            <a:off x="6217999" y="1918180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90F2E5A-74F7-430E-92D2-248767A7705D}"/>
              </a:ext>
            </a:extLst>
          </p:cNvPr>
          <p:cNvSpPr/>
          <p:nvPr/>
        </p:nvSpPr>
        <p:spPr>
          <a:xfrm rot="16200000">
            <a:off x="6217999" y="833787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85E8953-5BC1-4B58-954A-B2D2EDF94AC8}"/>
              </a:ext>
            </a:extLst>
          </p:cNvPr>
          <p:cNvSpPr/>
          <p:nvPr/>
        </p:nvSpPr>
        <p:spPr>
          <a:xfrm rot="16200000">
            <a:off x="6217999" y="5171357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9452794-BCB3-4C12-A63B-AA3AAE877DEF}"/>
              </a:ext>
            </a:extLst>
          </p:cNvPr>
          <p:cNvSpPr/>
          <p:nvPr/>
        </p:nvSpPr>
        <p:spPr>
          <a:xfrm rot="16200000">
            <a:off x="6217999" y="4086964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93500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2098873" y="969610"/>
            <a:ext cx="6068727" cy="1471695"/>
          </a:xfrm>
          <a:prstGeom prst="wedgeRoundRectCallout">
            <a:avLst>
              <a:gd name="adj1" fmla="val 57282"/>
              <a:gd name="adj2" fmla="val 41380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Play ‘10 or NOT 10?’ with these dotty patterns!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5E3702E-F16B-4C89-A272-25A9C72A2C50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DABD65-25A9-4289-AADC-4EA270F866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84" r="54215"/>
          <a:stretch/>
        </p:blipFill>
        <p:spPr>
          <a:xfrm>
            <a:off x="8408514" y="2298096"/>
            <a:ext cx="1450932" cy="371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6556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3782420" y="185924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1459130" y="383194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2620775" y="287485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3782420" y="3826763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raphic 2" descr="Thumbs up sign with solid fill">
            <a:extLst>
              <a:ext uri="{FF2B5EF4-FFF2-40B4-BE49-F238E27FC236}">
                <a16:creationId xmlns:a16="http://schemas.microsoft.com/office/drawing/2014/main" id="{9598F4D1-D418-4908-AFE8-210F8795F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00925" y="5140303"/>
            <a:ext cx="914400" cy="914400"/>
          </a:xfrm>
          <a:prstGeom prst="rect">
            <a:avLst/>
          </a:prstGeom>
        </p:spPr>
      </p:pic>
      <p:sp>
        <p:nvSpPr>
          <p:cNvPr id="14" name="Title 2">
            <a:extLst>
              <a:ext uri="{FF2B5EF4-FFF2-40B4-BE49-F238E27FC236}">
                <a16:creationId xmlns:a16="http://schemas.microsoft.com/office/drawing/2014/main" id="{2A7741A8-3DCF-4FF3-ADEC-371BCAD66FB1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10 or NOT 10?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A17253D-7800-4051-9D32-01AB01BE1C87}"/>
              </a:ext>
            </a:extLst>
          </p:cNvPr>
          <p:cNvSpPr/>
          <p:nvPr/>
        </p:nvSpPr>
        <p:spPr>
          <a:xfrm rot="5400000">
            <a:off x="1459130" y="186116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AD6971C-94CB-47E5-AA94-7507DA6C6DD3}"/>
              </a:ext>
            </a:extLst>
          </p:cNvPr>
          <p:cNvSpPr/>
          <p:nvPr/>
        </p:nvSpPr>
        <p:spPr>
          <a:xfrm rot="5400000">
            <a:off x="9570239" y="186116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CC90172-F829-4C43-9CD6-9F2F039CF633}"/>
              </a:ext>
            </a:extLst>
          </p:cNvPr>
          <p:cNvSpPr/>
          <p:nvPr/>
        </p:nvSpPr>
        <p:spPr>
          <a:xfrm rot="5400000">
            <a:off x="7246949" y="382676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D9F0595-B3B1-4999-B0BB-DA365C0BACB3}"/>
              </a:ext>
            </a:extLst>
          </p:cNvPr>
          <p:cNvSpPr/>
          <p:nvPr/>
        </p:nvSpPr>
        <p:spPr>
          <a:xfrm rot="5400000">
            <a:off x="7246949" y="1854063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A165BC2-5DC9-489F-8FAB-E8127AD92D42}"/>
              </a:ext>
            </a:extLst>
          </p:cNvPr>
          <p:cNvSpPr/>
          <p:nvPr/>
        </p:nvSpPr>
        <p:spPr>
          <a:xfrm rot="5400000">
            <a:off x="9570239" y="3826763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CB58879-1B21-45AD-8E0A-CE252F7792C1}"/>
              </a:ext>
            </a:extLst>
          </p:cNvPr>
          <p:cNvSpPr/>
          <p:nvPr/>
        </p:nvSpPr>
        <p:spPr>
          <a:xfrm rot="5400000">
            <a:off x="8408594" y="287485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6405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7094910" y="201976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5517818" y="202003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A17253D-7800-4051-9D32-01AB01BE1C87}"/>
              </a:ext>
            </a:extLst>
          </p:cNvPr>
          <p:cNvSpPr/>
          <p:nvPr/>
        </p:nvSpPr>
        <p:spPr>
          <a:xfrm rot="5400000">
            <a:off x="3960963" y="340405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AD6971C-94CB-47E5-AA94-7507DA6C6DD3}"/>
              </a:ext>
            </a:extLst>
          </p:cNvPr>
          <p:cNvSpPr/>
          <p:nvPr/>
        </p:nvSpPr>
        <p:spPr>
          <a:xfrm rot="5400000">
            <a:off x="7094909" y="3404053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D9F0595-B3B1-4999-B0BB-DA365C0BACB3}"/>
              </a:ext>
            </a:extLst>
          </p:cNvPr>
          <p:cNvSpPr/>
          <p:nvPr/>
        </p:nvSpPr>
        <p:spPr>
          <a:xfrm rot="5400000">
            <a:off x="3960963" y="202003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A165BC2-5DC9-489F-8FAB-E8127AD92D42}"/>
              </a:ext>
            </a:extLst>
          </p:cNvPr>
          <p:cNvSpPr/>
          <p:nvPr/>
        </p:nvSpPr>
        <p:spPr>
          <a:xfrm rot="5400000">
            <a:off x="5517817" y="340405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Graphic 17" descr="Thumbs Down with solid fill">
            <a:extLst>
              <a:ext uri="{FF2B5EF4-FFF2-40B4-BE49-F238E27FC236}">
                <a16:creationId xmlns:a16="http://schemas.microsoft.com/office/drawing/2014/main" id="{71A0B76A-5595-4455-B305-202001F558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22267" y="5291650"/>
            <a:ext cx="914400" cy="914400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397AAF06-6FD9-4666-B9B4-77A0705B383A}"/>
              </a:ext>
            </a:extLst>
          </p:cNvPr>
          <p:cNvSpPr/>
          <p:nvPr/>
        </p:nvSpPr>
        <p:spPr>
          <a:xfrm rot="5400000">
            <a:off x="2404108" y="3404053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9A9E8F1-E070-45B2-A8F3-EB9480022CD5}"/>
              </a:ext>
            </a:extLst>
          </p:cNvPr>
          <p:cNvSpPr/>
          <p:nvPr/>
        </p:nvSpPr>
        <p:spPr>
          <a:xfrm rot="5400000">
            <a:off x="2404108" y="2020033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6CBD327-138E-4365-9CA2-076469CC2162}"/>
              </a:ext>
            </a:extLst>
          </p:cNvPr>
          <p:cNvSpPr/>
          <p:nvPr/>
        </p:nvSpPr>
        <p:spPr>
          <a:xfrm rot="5400000">
            <a:off x="8625261" y="3404052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itle 2">
            <a:extLst>
              <a:ext uri="{FF2B5EF4-FFF2-40B4-BE49-F238E27FC236}">
                <a16:creationId xmlns:a16="http://schemas.microsoft.com/office/drawing/2014/main" id="{E06D1B45-9309-4CF8-884D-151B703E8DB1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10 or NOT 10?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89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4B5AA8C1-DE5E-4076-85EB-EFB453983F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84" r="54215"/>
          <a:stretch/>
        </p:blipFill>
        <p:spPr>
          <a:xfrm>
            <a:off x="8408514" y="2298096"/>
            <a:ext cx="1450932" cy="371228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2D80F13-BE7A-4186-BDD3-2C0FBFAE1502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A7AECFEC-C90D-4CBE-9050-548F357C1CE8}"/>
              </a:ext>
            </a:extLst>
          </p:cNvPr>
          <p:cNvSpPr/>
          <p:nvPr/>
        </p:nvSpPr>
        <p:spPr>
          <a:xfrm>
            <a:off x="2090327" y="1191801"/>
            <a:ext cx="6068727" cy="1471695"/>
          </a:xfrm>
          <a:prstGeom prst="wedgeRoundRectCallout">
            <a:avLst>
              <a:gd name="adj1" fmla="val 57650"/>
              <a:gd name="adj2" fmla="val 39092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you </a:t>
            </a:r>
            <a:r>
              <a:rPr lang="en-US" sz="2800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find </a:t>
            </a:r>
            <a:r>
              <a:rPr lang="en-US" sz="2800" b="1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all</a:t>
            </a:r>
            <a:r>
              <a:rPr lang="en-US" sz="2800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 the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number bonds of 10 in the </a:t>
            </a:r>
            <a:r>
              <a:rPr lang="en-US" sz="2800" kern="0" dirty="0">
                <a:solidFill>
                  <a:prstClr val="white"/>
                </a:solidFill>
                <a:latin typeface="Century Gothic" panose="020B0502020202020204" pitchFamily="34" charset="0"/>
              </a:rPr>
              <a:t>10-frame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5719848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906309" y="2079973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2484528" y="2079972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raphic 2" descr="Thumbs up sign with solid fill">
            <a:extLst>
              <a:ext uri="{FF2B5EF4-FFF2-40B4-BE49-F238E27FC236}">
                <a16:creationId xmlns:a16="http://schemas.microsoft.com/office/drawing/2014/main" id="{9598F4D1-D418-4908-AFE8-210F8795F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00925" y="5140303"/>
            <a:ext cx="914400" cy="914400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EAD6971C-94CB-47E5-AA94-7507DA6C6DD3}"/>
              </a:ext>
            </a:extLst>
          </p:cNvPr>
          <p:cNvSpPr/>
          <p:nvPr/>
        </p:nvSpPr>
        <p:spPr>
          <a:xfrm rot="5400000">
            <a:off x="4035486" y="3463995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CC90172-F829-4C43-9CD6-9F2F039CF633}"/>
              </a:ext>
            </a:extLst>
          </p:cNvPr>
          <p:cNvSpPr/>
          <p:nvPr/>
        </p:nvSpPr>
        <p:spPr>
          <a:xfrm rot="5400000">
            <a:off x="4035486" y="207984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D9F0595-B3B1-4999-B0BB-DA365C0BACB3}"/>
              </a:ext>
            </a:extLst>
          </p:cNvPr>
          <p:cNvSpPr/>
          <p:nvPr/>
        </p:nvSpPr>
        <p:spPr>
          <a:xfrm rot="5400000">
            <a:off x="906308" y="3461011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A165BC2-5DC9-489F-8FAB-E8127AD92D42}"/>
              </a:ext>
            </a:extLst>
          </p:cNvPr>
          <p:cNvSpPr/>
          <p:nvPr/>
        </p:nvSpPr>
        <p:spPr>
          <a:xfrm rot="5400000">
            <a:off x="2494393" y="3461011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itle 2">
            <a:extLst>
              <a:ext uri="{FF2B5EF4-FFF2-40B4-BE49-F238E27FC236}">
                <a16:creationId xmlns:a16="http://schemas.microsoft.com/office/drawing/2014/main" id="{A338C5BB-554C-4CB6-93C7-400E350A0F45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10 or NOT 10?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C458FA8-4448-4ECD-B926-BCDFA9F30D8B}"/>
              </a:ext>
            </a:extLst>
          </p:cNvPr>
          <p:cNvSpPr/>
          <p:nvPr/>
        </p:nvSpPr>
        <p:spPr>
          <a:xfrm rot="5400000">
            <a:off x="6984018" y="2079972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B17790C-DC0A-4DA7-B0FA-578859AF468D}"/>
              </a:ext>
            </a:extLst>
          </p:cNvPr>
          <p:cNvSpPr/>
          <p:nvPr/>
        </p:nvSpPr>
        <p:spPr>
          <a:xfrm rot="5400000">
            <a:off x="8534976" y="3463995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0DBE46A-71C4-4D15-A007-615C2C69709F}"/>
              </a:ext>
            </a:extLst>
          </p:cNvPr>
          <p:cNvSpPr/>
          <p:nvPr/>
        </p:nvSpPr>
        <p:spPr>
          <a:xfrm rot="5400000">
            <a:off x="8534976" y="207984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45E697E-7167-4589-848F-22499240AEDA}"/>
              </a:ext>
            </a:extLst>
          </p:cNvPr>
          <p:cNvSpPr/>
          <p:nvPr/>
        </p:nvSpPr>
        <p:spPr>
          <a:xfrm rot="5400000">
            <a:off x="6993883" y="3461011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8416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pic>
        <p:nvPicPr>
          <p:cNvPr id="3" name="Graphic 2" descr="Thumbs up sign with solid fill">
            <a:extLst>
              <a:ext uri="{FF2B5EF4-FFF2-40B4-BE49-F238E27FC236}">
                <a16:creationId xmlns:a16="http://schemas.microsoft.com/office/drawing/2014/main" id="{9598F4D1-D418-4908-AFE8-210F8795F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00925" y="5140303"/>
            <a:ext cx="914400" cy="914400"/>
          </a:xfrm>
          <a:prstGeom prst="rect">
            <a:avLst/>
          </a:prstGeom>
        </p:spPr>
      </p:pic>
      <p:sp>
        <p:nvSpPr>
          <p:cNvPr id="18" name="Title 2">
            <a:extLst>
              <a:ext uri="{FF2B5EF4-FFF2-40B4-BE49-F238E27FC236}">
                <a16:creationId xmlns:a16="http://schemas.microsoft.com/office/drawing/2014/main" id="{F16E735C-5697-4D8D-850E-296586753829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10 or NOT 10?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F9DDCD2-7709-4A83-B41B-28D419BF5443}"/>
              </a:ext>
            </a:extLst>
          </p:cNvPr>
          <p:cNvSpPr/>
          <p:nvPr/>
        </p:nvSpPr>
        <p:spPr>
          <a:xfrm rot="5400000">
            <a:off x="8200384" y="201976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2D2F71D-2C28-4E1A-9B82-1A500D8F448C}"/>
              </a:ext>
            </a:extLst>
          </p:cNvPr>
          <p:cNvSpPr/>
          <p:nvPr/>
        </p:nvSpPr>
        <p:spPr>
          <a:xfrm rot="5400000">
            <a:off x="6623292" y="202003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F2BD2A1-04FE-4CE8-835B-524E076C1418}"/>
              </a:ext>
            </a:extLst>
          </p:cNvPr>
          <p:cNvSpPr/>
          <p:nvPr/>
        </p:nvSpPr>
        <p:spPr>
          <a:xfrm rot="5400000">
            <a:off x="3251277" y="340405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50E132C-3577-4844-AF87-88C2AA9F0200}"/>
              </a:ext>
            </a:extLst>
          </p:cNvPr>
          <p:cNvSpPr/>
          <p:nvPr/>
        </p:nvSpPr>
        <p:spPr>
          <a:xfrm rot="5400000">
            <a:off x="8200383" y="3404053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BBD852A-675B-4AA9-ADD3-1EBACA445BE9}"/>
              </a:ext>
            </a:extLst>
          </p:cNvPr>
          <p:cNvSpPr/>
          <p:nvPr/>
        </p:nvSpPr>
        <p:spPr>
          <a:xfrm rot="5400000">
            <a:off x="5066437" y="202003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3DAB0A3-763B-4749-97F9-3BDDC3620543}"/>
              </a:ext>
            </a:extLst>
          </p:cNvPr>
          <p:cNvSpPr/>
          <p:nvPr/>
        </p:nvSpPr>
        <p:spPr>
          <a:xfrm rot="5400000">
            <a:off x="6623291" y="340405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25B9C4F8-51CE-4644-87E9-FFF8B1489924}"/>
              </a:ext>
            </a:extLst>
          </p:cNvPr>
          <p:cNvSpPr/>
          <p:nvPr/>
        </p:nvSpPr>
        <p:spPr>
          <a:xfrm rot="5400000">
            <a:off x="1694422" y="3404053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6AE74214-F4FC-49E3-8F9B-3D7304E75269}"/>
              </a:ext>
            </a:extLst>
          </p:cNvPr>
          <p:cNvSpPr/>
          <p:nvPr/>
        </p:nvSpPr>
        <p:spPr>
          <a:xfrm rot="5400000">
            <a:off x="1694422" y="2020033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56581AA-95B7-4CCA-BA28-FF07EA16FC1D}"/>
              </a:ext>
            </a:extLst>
          </p:cNvPr>
          <p:cNvSpPr/>
          <p:nvPr/>
        </p:nvSpPr>
        <p:spPr>
          <a:xfrm rot="5400000">
            <a:off x="9730735" y="3404052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C56AE03-3E2D-4DEA-9854-328F84DCB460}"/>
              </a:ext>
            </a:extLst>
          </p:cNvPr>
          <p:cNvSpPr/>
          <p:nvPr/>
        </p:nvSpPr>
        <p:spPr>
          <a:xfrm rot="5400000">
            <a:off x="9730734" y="2014372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505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pic>
        <p:nvPicPr>
          <p:cNvPr id="18" name="Graphic 17" descr="Thumbs Down with solid fill">
            <a:extLst>
              <a:ext uri="{FF2B5EF4-FFF2-40B4-BE49-F238E27FC236}">
                <a16:creationId xmlns:a16="http://schemas.microsoft.com/office/drawing/2014/main" id="{F9AD247E-97C6-47A6-930F-71DA422300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22267" y="5291650"/>
            <a:ext cx="914400" cy="914400"/>
          </a:xfrm>
          <a:prstGeom prst="rect">
            <a:avLst/>
          </a:prstGeom>
        </p:spPr>
      </p:pic>
      <p:sp>
        <p:nvSpPr>
          <p:cNvPr id="13" name="Title 2">
            <a:extLst>
              <a:ext uri="{FF2B5EF4-FFF2-40B4-BE49-F238E27FC236}">
                <a16:creationId xmlns:a16="http://schemas.microsoft.com/office/drawing/2014/main" id="{E03B1E8A-0910-4E00-A8F1-5CA54D99B1B1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10 or NOT 10?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5961450-8D4E-4FE1-A400-5519AB2A8AC5}"/>
              </a:ext>
            </a:extLst>
          </p:cNvPr>
          <p:cNvGrpSpPr/>
          <p:nvPr/>
        </p:nvGrpSpPr>
        <p:grpSpPr>
          <a:xfrm rot="10800000">
            <a:off x="1421964" y="2152843"/>
            <a:ext cx="8597453" cy="2552313"/>
            <a:chOff x="2295420" y="2013879"/>
            <a:chExt cx="8597453" cy="2552313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290696A-BE38-49B7-B6DB-365792D3CE83}"/>
                </a:ext>
              </a:extLst>
            </p:cNvPr>
            <p:cNvSpPr/>
            <p:nvPr/>
          </p:nvSpPr>
          <p:spPr>
            <a:xfrm rot="5400000">
              <a:off x="8200384" y="2019767"/>
              <a:ext cx="1162631" cy="116164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3913B871-F9B4-44A7-8313-AA06E2736514}"/>
                </a:ext>
              </a:extLst>
            </p:cNvPr>
            <p:cNvSpPr/>
            <p:nvPr/>
          </p:nvSpPr>
          <p:spPr>
            <a:xfrm rot="5400000">
              <a:off x="6623292" y="2020034"/>
              <a:ext cx="1162631" cy="116164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0D286A4-7EF9-41B5-94AD-4F4C0CD7CB1B}"/>
                </a:ext>
              </a:extLst>
            </p:cNvPr>
            <p:cNvSpPr/>
            <p:nvPr/>
          </p:nvSpPr>
          <p:spPr>
            <a:xfrm rot="5400000">
              <a:off x="3851782" y="3404054"/>
              <a:ext cx="1162631" cy="116164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AA52AE4-2901-4240-A109-CDF940938CA8}"/>
                </a:ext>
              </a:extLst>
            </p:cNvPr>
            <p:cNvSpPr/>
            <p:nvPr/>
          </p:nvSpPr>
          <p:spPr>
            <a:xfrm rot="5400000">
              <a:off x="8200383" y="3404053"/>
              <a:ext cx="1162631" cy="116164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E1C0BF59-BBA8-44CB-8A70-2A6D79F71166}"/>
                </a:ext>
              </a:extLst>
            </p:cNvPr>
            <p:cNvSpPr/>
            <p:nvPr/>
          </p:nvSpPr>
          <p:spPr>
            <a:xfrm rot="5400000">
              <a:off x="6623291" y="3404054"/>
              <a:ext cx="1162631" cy="116164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5D5159D1-372A-422F-9456-D4F4805329ED}"/>
                </a:ext>
              </a:extLst>
            </p:cNvPr>
            <p:cNvSpPr/>
            <p:nvPr/>
          </p:nvSpPr>
          <p:spPr>
            <a:xfrm rot="5400000">
              <a:off x="2294927" y="3404053"/>
              <a:ext cx="1162631" cy="116164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98DD1E89-2F30-4C84-A83D-E85E5BF73572}"/>
                </a:ext>
              </a:extLst>
            </p:cNvPr>
            <p:cNvSpPr/>
            <p:nvPr/>
          </p:nvSpPr>
          <p:spPr>
            <a:xfrm rot="5400000">
              <a:off x="2294927" y="2020033"/>
              <a:ext cx="1162631" cy="116164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71CB4E1A-295D-477F-BFD3-F7621B3011ED}"/>
                </a:ext>
              </a:extLst>
            </p:cNvPr>
            <p:cNvSpPr/>
            <p:nvPr/>
          </p:nvSpPr>
          <p:spPr>
            <a:xfrm rot="5400000">
              <a:off x="9730735" y="3404052"/>
              <a:ext cx="1162631" cy="116164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A0211F4D-3C81-47B2-83A0-6E0CC3406092}"/>
                </a:ext>
              </a:extLst>
            </p:cNvPr>
            <p:cNvSpPr/>
            <p:nvPr/>
          </p:nvSpPr>
          <p:spPr>
            <a:xfrm rot="5400000">
              <a:off x="9730734" y="2014372"/>
              <a:ext cx="1162631" cy="116164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373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101EFC1-EA13-4535-B36A-A87CC79281CF}"/>
              </a:ext>
            </a:extLst>
          </p:cNvPr>
          <p:cNvSpPr txBox="1">
            <a:spLocks/>
          </p:cNvSpPr>
          <p:nvPr/>
        </p:nvSpPr>
        <p:spPr>
          <a:xfrm>
            <a:off x="753435" y="583060"/>
            <a:ext cx="10972800" cy="9821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5400000">
            <a:off x="8908993" y="247968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20C7C-405F-418A-91BA-768920A1ADD2}"/>
              </a:ext>
            </a:extLst>
          </p:cNvPr>
          <p:cNvSpPr/>
          <p:nvPr/>
        </p:nvSpPr>
        <p:spPr>
          <a:xfrm rot="5400000">
            <a:off x="1111324" y="415308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5400000">
            <a:off x="7283240" y="1115432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104885-0AE4-413F-89E2-2CC4E5403BEF}"/>
              </a:ext>
            </a:extLst>
          </p:cNvPr>
          <p:cNvSpPr/>
          <p:nvPr/>
        </p:nvSpPr>
        <p:spPr>
          <a:xfrm rot="5400000">
            <a:off x="2624471" y="2771916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Graphic 2" descr="Thumbs up sign with solid fill">
            <a:extLst>
              <a:ext uri="{FF2B5EF4-FFF2-40B4-BE49-F238E27FC236}">
                <a16:creationId xmlns:a16="http://schemas.microsoft.com/office/drawing/2014/main" id="{9598F4D1-D418-4908-AFE8-210F8795F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00925" y="5140303"/>
            <a:ext cx="914400" cy="914400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AA17253D-7800-4051-9D32-01AB01BE1C87}"/>
              </a:ext>
            </a:extLst>
          </p:cNvPr>
          <p:cNvSpPr/>
          <p:nvPr/>
        </p:nvSpPr>
        <p:spPr>
          <a:xfrm rot="5400000">
            <a:off x="1067617" y="2771783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AD6971C-94CB-47E5-AA94-7507DA6C6DD3}"/>
              </a:ext>
            </a:extLst>
          </p:cNvPr>
          <p:cNvSpPr/>
          <p:nvPr/>
        </p:nvSpPr>
        <p:spPr>
          <a:xfrm rot="5400000">
            <a:off x="4201564" y="4156072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CC90172-F829-4C43-9CD6-9F2F039CF633}"/>
              </a:ext>
            </a:extLst>
          </p:cNvPr>
          <p:cNvSpPr/>
          <p:nvPr/>
        </p:nvSpPr>
        <p:spPr>
          <a:xfrm rot="5400000">
            <a:off x="4175429" y="277178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D9F0595-B3B1-4999-B0BB-DA365C0BACB3}"/>
              </a:ext>
            </a:extLst>
          </p:cNvPr>
          <p:cNvSpPr/>
          <p:nvPr/>
        </p:nvSpPr>
        <p:spPr>
          <a:xfrm rot="5400000">
            <a:off x="7283240" y="247968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A165BC2-5DC9-489F-8FAB-E8127AD92D42}"/>
              </a:ext>
            </a:extLst>
          </p:cNvPr>
          <p:cNvSpPr/>
          <p:nvPr/>
        </p:nvSpPr>
        <p:spPr>
          <a:xfrm rot="5400000">
            <a:off x="2660471" y="4153088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itle 2">
            <a:extLst>
              <a:ext uri="{FF2B5EF4-FFF2-40B4-BE49-F238E27FC236}">
                <a16:creationId xmlns:a16="http://schemas.microsoft.com/office/drawing/2014/main" id="{B4312834-F427-4F63-AE30-8A482B7D77A0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10 or NOT 10?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A5DC24E-FFDB-4C18-94E7-B106FD40A977}"/>
              </a:ext>
            </a:extLst>
          </p:cNvPr>
          <p:cNvSpPr/>
          <p:nvPr/>
        </p:nvSpPr>
        <p:spPr>
          <a:xfrm rot="5400000">
            <a:off x="8908992" y="1113996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2355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pic>
        <p:nvPicPr>
          <p:cNvPr id="3" name="Graphic 2" descr="Thumbs up sign with solid fill">
            <a:extLst>
              <a:ext uri="{FF2B5EF4-FFF2-40B4-BE49-F238E27FC236}">
                <a16:creationId xmlns:a16="http://schemas.microsoft.com/office/drawing/2014/main" id="{9598F4D1-D418-4908-AFE8-210F8795F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00925" y="5140303"/>
            <a:ext cx="914400" cy="914400"/>
          </a:xfrm>
          <a:prstGeom prst="rect">
            <a:avLst/>
          </a:prstGeom>
        </p:spPr>
      </p:pic>
      <p:sp>
        <p:nvSpPr>
          <p:cNvPr id="18" name="Title 2">
            <a:extLst>
              <a:ext uri="{FF2B5EF4-FFF2-40B4-BE49-F238E27FC236}">
                <a16:creationId xmlns:a16="http://schemas.microsoft.com/office/drawing/2014/main" id="{36E99095-7DCA-4879-BFB6-08DD8F4BC9CD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10 or NOT 10?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AA9611B-E057-4E63-BAC2-1C8A78BAD6DF}"/>
              </a:ext>
            </a:extLst>
          </p:cNvPr>
          <p:cNvSpPr/>
          <p:nvPr/>
        </p:nvSpPr>
        <p:spPr>
          <a:xfrm rot="5400000">
            <a:off x="5513109" y="2187389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45CF206-E985-4388-A171-190785AF3F68}"/>
              </a:ext>
            </a:extLst>
          </p:cNvPr>
          <p:cNvSpPr/>
          <p:nvPr/>
        </p:nvSpPr>
        <p:spPr>
          <a:xfrm rot="5400000">
            <a:off x="4300686" y="2174270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6D6A07D-A628-4268-851D-25C4FCDC606A}"/>
              </a:ext>
            </a:extLst>
          </p:cNvPr>
          <p:cNvSpPr/>
          <p:nvPr/>
        </p:nvSpPr>
        <p:spPr>
          <a:xfrm rot="5400000">
            <a:off x="7937955" y="2174269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558B929-301E-4C7A-B7EE-CA096F4019C3}"/>
              </a:ext>
            </a:extLst>
          </p:cNvPr>
          <p:cNvSpPr/>
          <p:nvPr/>
        </p:nvSpPr>
        <p:spPr>
          <a:xfrm rot="5400000">
            <a:off x="6725532" y="2187389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6C334CE-FA3A-4A43-AE75-459F381EBE45}"/>
              </a:ext>
            </a:extLst>
          </p:cNvPr>
          <p:cNvSpPr/>
          <p:nvPr/>
        </p:nvSpPr>
        <p:spPr>
          <a:xfrm rot="5400000">
            <a:off x="3088263" y="217453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F0E1CD6-A4C1-447F-B410-A2EC4AC0A189}"/>
              </a:ext>
            </a:extLst>
          </p:cNvPr>
          <p:cNvSpPr/>
          <p:nvPr/>
        </p:nvSpPr>
        <p:spPr>
          <a:xfrm rot="5400000">
            <a:off x="5513109" y="3442613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802116D-F462-4611-ADFA-21D4C79B79AF}"/>
              </a:ext>
            </a:extLst>
          </p:cNvPr>
          <p:cNvSpPr/>
          <p:nvPr/>
        </p:nvSpPr>
        <p:spPr>
          <a:xfrm rot="5400000">
            <a:off x="4300686" y="342949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8894BA99-6575-4471-BB10-21BC076E652B}"/>
              </a:ext>
            </a:extLst>
          </p:cNvPr>
          <p:cNvSpPr/>
          <p:nvPr/>
        </p:nvSpPr>
        <p:spPr>
          <a:xfrm rot="5400000">
            <a:off x="7937955" y="3429493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5A4B3A9E-EDAD-4615-AA34-8518565C5200}"/>
              </a:ext>
            </a:extLst>
          </p:cNvPr>
          <p:cNvSpPr/>
          <p:nvPr/>
        </p:nvSpPr>
        <p:spPr>
          <a:xfrm rot="5400000">
            <a:off x="6725532" y="3442613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9DC6076-BA54-4F1A-B846-4B8AC3836FDB}"/>
              </a:ext>
            </a:extLst>
          </p:cNvPr>
          <p:cNvSpPr/>
          <p:nvPr/>
        </p:nvSpPr>
        <p:spPr>
          <a:xfrm rot="5400000">
            <a:off x="3088263" y="3429761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925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pic>
        <p:nvPicPr>
          <p:cNvPr id="18" name="Graphic 17" descr="Thumbs Down with solid fill">
            <a:extLst>
              <a:ext uri="{FF2B5EF4-FFF2-40B4-BE49-F238E27FC236}">
                <a16:creationId xmlns:a16="http://schemas.microsoft.com/office/drawing/2014/main" id="{71A0B76A-5595-4455-B305-202001F558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22267" y="5291650"/>
            <a:ext cx="914400" cy="914400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10800000">
            <a:off x="5514949" y="4263348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10800000">
            <a:off x="5514684" y="284817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A17253D-7800-4051-9D32-01AB01BE1C87}"/>
              </a:ext>
            </a:extLst>
          </p:cNvPr>
          <p:cNvSpPr/>
          <p:nvPr/>
        </p:nvSpPr>
        <p:spPr>
          <a:xfrm rot="10800000">
            <a:off x="4130664" y="142731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AD6971C-94CB-47E5-AA94-7507DA6C6DD3}"/>
              </a:ext>
            </a:extLst>
          </p:cNvPr>
          <p:cNvSpPr/>
          <p:nvPr/>
        </p:nvSpPr>
        <p:spPr>
          <a:xfrm rot="10800000">
            <a:off x="4130663" y="426334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D9F0595-B3B1-4999-B0BB-DA365C0BACB3}"/>
              </a:ext>
            </a:extLst>
          </p:cNvPr>
          <p:cNvSpPr/>
          <p:nvPr/>
        </p:nvSpPr>
        <p:spPr>
          <a:xfrm rot="10800000">
            <a:off x="5514684" y="142731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A165BC2-5DC9-489F-8FAB-E8127AD92D42}"/>
              </a:ext>
            </a:extLst>
          </p:cNvPr>
          <p:cNvSpPr/>
          <p:nvPr/>
        </p:nvSpPr>
        <p:spPr>
          <a:xfrm rot="10800000">
            <a:off x="4130664" y="2848176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itle 2">
            <a:extLst>
              <a:ext uri="{FF2B5EF4-FFF2-40B4-BE49-F238E27FC236}">
                <a16:creationId xmlns:a16="http://schemas.microsoft.com/office/drawing/2014/main" id="{39571A29-93B1-4105-AF70-48D88F1D9176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10 or NOT 10?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147F851-774C-4841-814C-24FCAAB5B860}"/>
              </a:ext>
            </a:extLst>
          </p:cNvPr>
          <p:cNvSpPr/>
          <p:nvPr/>
        </p:nvSpPr>
        <p:spPr>
          <a:xfrm rot="10800000">
            <a:off x="6898968" y="4263348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28EF749-A426-40AB-B1AE-05DC2CA6DD09}"/>
              </a:ext>
            </a:extLst>
          </p:cNvPr>
          <p:cNvSpPr/>
          <p:nvPr/>
        </p:nvSpPr>
        <p:spPr>
          <a:xfrm rot="10800000">
            <a:off x="6898703" y="284817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FE66BC4-6CA2-4862-9754-CC17532E58DE}"/>
              </a:ext>
            </a:extLst>
          </p:cNvPr>
          <p:cNvSpPr/>
          <p:nvPr/>
        </p:nvSpPr>
        <p:spPr>
          <a:xfrm rot="10800000">
            <a:off x="6898703" y="142731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0878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10800000">
            <a:off x="6362836" y="4263348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10800000">
            <a:off x="6362571" y="284817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A17253D-7800-4051-9D32-01AB01BE1C87}"/>
              </a:ext>
            </a:extLst>
          </p:cNvPr>
          <p:cNvSpPr/>
          <p:nvPr/>
        </p:nvSpPr>
        <p:spPr>
          <a:xfrm rot="10800000">
            <a:off x="4978551" y="142731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AD6971C-94CB-47E5-AA94-7507DA6C6DD3}"/>
              </a:ext>
            </a:extLst>
          </p:cNvPr>
          <p:cNvSpPr/>
          <p:nvPr/>
        </p:nvSpPr>
        <p:spPr>
          <a:xfrm rot="10800000">
            <a:off x="4978550" y="426334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D9F0595-B3B1-4999-B0BB-DA365C0BACB3}"/>
              </a:ext>
            </a:extLst>
          </p:cNvPr>
          <p:cNvSpPr/>
          <p:nvPr/>
        </p:nvSpPr>
        <p:spPr>
          <a:xfrm rot="10800000">
            <a:off x="6362571" y="142731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A165BC2-5DC9-489F-8FAB-E8127AD92D42}"/>
              </a:ext>
            </a:extLst>
          </p:cNvPr>
          <p:cNvSpPr/>
          <p:nvPr/>
        </p:nvSpPr>
        <p:spPr>
          <a:xfrm rot="10800000">
            <a:off x="4978551" y="2848176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itle 2">
            <a:extLst>
              <a:ext uri="{FF2B5EF4-FFF2-40B4-BE49-F238E27FC236}">
                <a16:creationId xmlns:a16="http://schemas.microsoft.com/office/drawing/2014/main" id="{39571A29-93B1-4105-AF70-48D88F1D9176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10 or NOT 10?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147F851-774C-4841-814C-24FCAAB5B860}"/>
              </a:ext>
            </a:extLst>
          </p:cNvPr>
          <p:cNvSpPr/>
          <p:nvPr/>
        </p:nvSpPr>
        <p:spPr>
          <a:xfrm rot="10800000">
            <a:off x="7746855" y="4263348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28EF749-A426-40AB-B1AE-05DC2CA6DD09}"/>
              </a:ext>
            </a:extLst>
          </p:cNvPr>
          <p:cNvSpPr/>
          <p:nvPr/>
        </p:nvSpPr>
        <p:spPr>
          <a:xfrm rot="10800000">
            <a:off x="7746590" y="2848177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FE66BC4-6CA2-4862-9754-CC17532E58DE}"/>
              </a:ext>
            </a:extLst>
          </p:cNvPr>
          <p:cNvSpPr/>
          <p:nvPr/>
        </p:nvSpPr>
        <p:spPr>
          <a:xfrm rot="10800000">
            <a:off x="7746590" y="142731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Graphic 13" descr="Thumbs up sign with solid fill">
            <a:extLst>
              <a:ext uri="{FF2B5EF4-FFF2-40B4-BE49-F238E27FC236}">
                <a16:creationId xmlns:a16="http://schemas.microsoft.com/office/drawing/2014/main" id="{2C682EED-A2DF-4601-AEC0-9521FBED12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00925" y="5140303"/>
            <a:ext cx="914400" cy="914400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CC714AF7-CCB7-4517-BD13-19671D5C2231}"/>
              </a:ext>
            </a:extLst>
          </p:cNvPr>
          <p:cNvSpPr/>
          <p:nvPr/>
        </p:nvSpPr>
        <p:spPr>
          <a:xfrm rot="10800000">
            <a:off x="1907623" y="2848176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2929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48186B-8183-46F0-9BFE-F23BE9641A21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pic>
        <p:nvPicPr>
          <p:cNvPr id="18" name="Graphic 17" descr="Thumbs Down with solid fill">
            <a:extLst>
              <a:ext uri="{FF2B5EF4-FFF2-40B4-BE49-F238E27FC236}">
                <a16:creationId xmlns:a16="http://schemas.microsoft.com/office/drawing/2014/main" id="{71A0B76A-5595-4455-B305-202001F558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22267" y="5291650"/>
            <a:ext cx="914400" cy="914400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449D0947-A515-41F8-AA67-E4A622BCD71F}"/>
              </a:ext>
            </a:extLst>
          </p:cNvPr>
          <p:cNvSpPr/>
          <p:nvPr/>
        </p:nvSpPr>
        <p:spPr>
          <a:xfrm rot="10800000">
            <a:off x="3789933" y="3592505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BB3D331-78F3-4301-ADCB-F6B8536A3E7D}"/>
              </a:ext>
            </a:extLst>
          </p:cNvPr>
          <p:cNvSpPr/>
          <p:nvPr/>
        </p:nvSpPr>
        <p:spPr>
          <a:xfrm rot="10800000">
            <a:off x="3789666" y="2015413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A17253D-7800-4051-9D32-01AB01BE1C87}"/>
              </a:ext>
            </a:extLst>
          </p:cNvPr>
          <p:cNvSpPr/>
          <p:nvPr/>
        </p:nvSpPr>
        <p:spPr>
          <a:xfrm rot="10800000">
            <a:off x="6708148" y="280593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AD6971C-94CB-47E5-AA94-7507DA6C6DD3}"/>
              </a:ext>
            </a:extLst>
          </p:cNvPr>
          <p:cNvSpPr/>
          <p:nvPr/>
        </p:nvSpPr>
        <p:spPr>
          <a:xfrm rot="10800000">
            <a:off x="2405647" y="3592504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D9F0595-B3B1-4999-B0BB-DA365C0BACB3}"/>
              </a:ext>
            </a:extLst>
          </p:cNvPr>
          <p:cNvSpPr/>
          <p:nvPr/>
        </p:nvSpPr>
        <p:spPr>
          <a:xfrm rot="10800000">
            <a:off x="9486554" y="2805935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A165BC2-5DC9-489F-8FAB-E8127AD92D42}"/>
              </a:ext>
            </a:extLst>
          </p:cNvPr>
          <p:cNvSpPr/>
          <p:nvPr/>
        </p:nvSpPr>
        <p:spPr>
          <a:xfrm rot="10800000">
            <a:off x="2405646" y="2015412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6AF586F-8784-4430-A79F-A7A499AAEE30}"/>
              </a:ext>
            </a:extLst>
          </p:cNvPr>
          <p:cNvSpPr/>
          <p:nvPr/>
        </p:nvSpPr>
        <p:spPr>
          <a:xfrm rot="10800000">
            <a:off x="8097351" y="2783275"/>
            <a:ext cx="1162631" cy="11616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itle 2">
            <a:extLst>
              <a:ext uri="{FF2B5EF4-FFF2-40B4-BE49-F238E27FC236}">
                <a16:creationId xmlns:a16="http://schemas.microsoft.com/office/drawing/2014/main" id="{BE01548B-918D-4C2A-96DF-5AC3592C34B3}"/>
              </a:ext>
            </a:extLst>
          </p:cNvPr>
          <p:cNvSpPr txBox="1">
            <a:spLocks/>
          </p:cNvSpPr>
          <p:nvPr/>
        </p:nvSpPr>
        <p:spPr>
          <a:xfrm>
            <a:off x="465765" y="453418"/>
            <a:ext cx="10972800" cy="574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10 or NOT 10?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869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3027285" y="969610"/>
            <a:ext cx="5140315" cy="1471695"/>
          </a:xfrm>
          <a:prstGeom prst="wedgeRoundRectCallout">
            <a:avLst>
              <a:gd name="adj1" fmla="val 57282"/>
              <a:gd name="adj2" fmla="val 41380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you say how many dots are missing?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B26FA77F-91D4-4D5D-924F-E49634809E87}"/>
              </a:ext>
            </a:extLst>
          </p:cNvPr>
          <p:cNvSpPr/>
          <p:nvPr/>
        </p:nvSpPr>
        <p:spPr>
          <a:xfrm>
            <a:off x="2594842" y="969609"/>
            <a:ext cx="5572758" cy="1471695"/>
          </a:xfrm>
          <a:prstGeom prst="wedgeRoundRectCallout">
            <a:avLst>
              <a:gd name="adj1" fmla="val 57282"/>
              <a:gd name="adj2" fmla="val 41380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Use</a:t>
            </a:r>
            <a:r>
              <a:rPr kumimoji="0" lang="en-GB" sz="2800" b="0" i="0" u="none" strike="noStrike" kern="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your fingers to help you find and show what number is needed to make 10.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254568-7F7A-46A3-9962-A83D39EC9D52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2196F1-A777-461E-BB4C-9291821E63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84" r="54215"/>
          <a:stretch/>
        </p:blipFill>
        <p:spPr>
          <a:xfrm>
            <a:off x="8408514" y="2298096"/>
            <a:ext cx="1450932" cy="371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519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2575756" y="250931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2529E9-51F8-4696-8DA8-ADE563ED9AD7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10.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10 is made of ___ and ___.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2BD3CE8-43C7-4B36-B0AA-54BC221C602B}"/>
              </a:ext>
            </a:extLst>
          </p:cNvPr>
          <p:cNvSpPr/>
          <p:nvPr/>
        </p:nvSpPr>
        <p:spPr>
          <a:xfrm>
            <a:off x="3812851" y="146562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5ED4FD-61F9-4C24-B846-0FB3E53B78D6}"/>
              </a:ext>
            </a:extLst>
          </p:cNvPr>
          <p:cNvSpPr/>
          <p:nvPr/>
        </p:nvSpPr>
        <p:spPr>
          <a:xfrm>
            <a:off x="3807541" y="355300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1415038" y="145616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1415038" y="354354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2298806-B6CD-4024-A883-A7C071CBB4C6}"/>
              </a:ext>
            </a:extLst>
          </p:cNvPr>
          <p:cNvSpPr/>
          <p:nvPr/>
        </p:nvSpPr>
        <p:spPr>
          <a:xfrm>
            <a:off x="8279869" y="251877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864CC23-8064-4E75-910F-D36085F70F97}"/>
              </a:ext>
            </a:extLst>
          </p:cNvPr>
          <p:cNvSpPr/>
          <p:nvPr/>
        </p:nvSpPr>
        <p:spPr>
          <a:xfrm>
            <a:off x="9516964" y="147508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4AAE754-D5F8-463C-9A46-3B5A4EFBD7C8}"/>
              </a:ext>
            </a:extLst>
          </p:cNvPr>
          <p:cNvSpPr/>
          <p:nvPr/>
        </p:nvSpPr>
        <p:spPr>
          <a:xfrm>
            <a:off x="9511654" y="356246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29C96DA-E67D-497E-BDD5-1C4D2A547F62}"/>
              </a:ext>
            </a:extLst>
          </p:cNvPr>
          <p:cNvSpPr/>
          <p:nvPr/>
        </p:nvSpPr>
        <p:spPr>
          <a:xfrm>
            <a:off x="7119151" y="146562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BD40A1C-F725-4D70-A26B-21D4F8348BCB}"/>
              </a:ext>
            </a:extLst>
          </p:cNvPr>
          <p:cNvSpPr/>
          <p:nvPr/>
        </p:nvSpPr>
        <p:spPr>
          <a:xfrm>
            <a:off x="7119151" y="355300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510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10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10.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E7E137-D5A3-48E0-80A9-CCE8D93DCE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0903" b="12516"/>
          <a:stretch/>
        </p:blipFill>
        <p:spPr>
          <a:xfrm>
            <a:off x="3330389" y="2304637"/>
            <a:ext cx="5531221" cy="2288054"/>
          </a:xfrm>
          <a:prstGeom prst="rect">
            <a:avLst/>
          </a:prstGeom>
        </p:spPr>
      </p:pic>
      <p:sp>
        <p:nvSpPr>
          <p:cNvPr id="24" name="Oval 23">
            <a:extLst>
              <a:ext uri="{FF2B5EF4-FFF2-40B4-BE49-F238E27FC236}">
                <a16:creationId xmlns:a16="http://schemas.microsoft.com/office/drawing/2014/main" id="{497FC1FA-D3F0-4794-BE4C-237D9929922E}"/>
              </a:ext>
            </a:extLst>
          </p:cNvPr>
          <p:cNvSpPr/>
          <p:nvPr/>
        </p:nvSpPr>
        <p:spPr>
          <a:xfrm>
            <a:off x="7838668" y="3572563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90F2E5A-74F7-430E-92D2-248767A7705D}"/>
              </a:ext>
            </a:extLst>
          </p:cNvPr>
          <p:cNvSpPr/>
          <p:nvPr/>
        </p:nvSpPr>
        <p:spPr>
          <a:xfrm>
            <a:off x="7838667" y="3572562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AEB3910-688F-4122-8DD6-65C74BB82843}"/>
              </a:ext>
            </a:extLst>
          </p:cNvPr>
          <p:cNvSpPr/>
          <p:nvPr/>
        </p:nvSpPr>
        <p:spPr>
          <a:xfrm>
            <a:off x="6759033" y="3572563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2D27BF5-C823-41F4-863C-FA29281A1BB5}"/>
              </a:ext>
            </a:extLst>
          </p:cNvPr>
          <p:cNvSpPr/>
          <p:nvPr/>
        </p:nvSpPr>
        <p:spPr>
          <a:xfrm>
            <a:off x="6759032" y="3572562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C054D15-EC84-453A-A445-D80943CFC697}"/>
              </a:ext>
            </a:extLst>
          </p:cNvPr>
          <p:cNvSpPr/>
          <p:nvPr/>
        </p:nvSpPr>
        <p:spPr>
          <a:xfrm>
            <a:off x="5679192" y="3572563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485ABD7-39B2-41B8-AFC4-22D6C036DE45}"/>
              </a:ext>
            </a:extLst>
          </p:cNvPr>
          <p:cNvSpPr/>
          <p:nvPr/>
        </p:nvSpPr>
        <p:spPr>
          <a:xfrm>
            <a:off x="5679191" y="3572562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E745EF39-6756-4F04-92F1-CCB59F8732C7}"/>
              </a:ext>
            </a:extLst>
          </p:cNvPr>
          <p:cNvSpPr/>
          <p:nvPr/>
        </p:nvSpPr>
        <p:spPr>
          <a:xfrm>
            <a:off x="4599350" y="3572563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42A7AA2-13FD-4AF2-8175-9F51C1D30B50}"/>
              </a:ext>
            </a:extLst>
          </p:cNvPr>
          <p:cNvSpPr/>
          <p:nvPr/>
        </p:nvSpPr>
        <p:spPr>
          <a:xfrm>
            <a:off x="4599349" y="3572562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587D926-A9F8-4AF3-8071-41C25FD73194}"/>
              </a:ext>
            </a:extLst>
          </p:cNvPr>
          <p:cNvSpPr/>
          <p:nvPr/>
        </p:nvSpPr>
        <p:spPr>
          <a:xfrm>
            <a:off x="3490012" y="3572563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59E10CA6-7AED-42FF-949A-1406CE644F9C}"/>
              </a:ext>
            </a:extLst>
          </p:cNvPr>
          <p:cNvSpPr/>
          <p:nvPr/>
        </p:nvSpPr>
        <p:spPr>
          <a:xfrm>
            <a:off x="3490011" y="3572562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5FE9E7F-D275-479F-B6D0-BAB0776D2506}"/>
              </a:ext>
            </a:extLst>
          </p:cNvPr>
          <p:cNvSpPr/>
          <p:nvPr/>
        </p:nvSpPr>
        <p:spPr>
          <a:xfrm>
            <a:off x="7838668" y="2452247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870CD918-BAFB-4AAE-8007-7ED29BD340D9}"/>
              </a:ext>
            </a:extLst>
          </p:cNvPr>
          <p:cNvSpPr/>
          <p:nvPr/>
        </p:nvSpPr>
        <p:spPr>
          <a:xfrm>
            <a:off x="7838667" y="2452246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F98769C9-3EF8-4FE1-89CC-57F31D63C17E}"/>
              </a:ext>
            </a:extLst>
          </p:cNvPr>
          <p:cNvSpPr/>
          <p:nvPr/>
        </p:nvSpPr>
        <p:spPr>
          <a:xfrm>
            <a:off x="6759033" y="2452247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D0618DCD-75C0-4F37-8E3E-645421177572}"/>
              </a:ext>
            </a:extLst>
          </p:cNvPr>
          <p:cNvSpPr/>
          <p:nvPr/>
        </p:nvSpPr>
        <p:spPr>
          <a:xfrm>
            <a:off x="6759032" y="2452246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963555D2-D27D-471D-BA44-A4DC20459CAD}"/>
              </a:ext>
            </a:extLst>
          </p:cNvPr>
          <p:cNvSpPr/>
          <p:nvPr/>
        </p:nvSpPr>
        <p:spPr>
          <a:xfrm>
            <a:off x="5679192" y="2452247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6DDCB3F2-DC4E-44E5-8F3D-29B5B09D2433}"/>
              </a:ext>
            </a:extLst>
          </p:cNvPr>
          <p:cNvSpPr/>
          <p:nvPr/>
        </p:nvSpPr>
        <p:spPr>
          <a:xfrm>
            <a:off x="5679191" y="2452246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87DF4B0D-33EF-4BE6-9BC3-5B8EAA80557D}"/>
              </a:ext>
            </a:extLst>
          </p:cNvPr>
          <p:cNvSpPr/>
          <p:nvPr/>
        </p:nvSpPr>
        <p:spPr>
          <a:xfrm>
            <a:off x="4599350" y="2452247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6B71F24-EC59-470C-B371-F6DD6029F304}"/>
              </a:ext>
            </a:extLst>
          </p:cNvPr>
          <p:cNvSpPr/>
          <p:nvPr/>
        </p:nvSpPr>
        <p:spPr>
          <a:xfrm>
            <a:off x="4599349" y="2452246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6993CF1B-5E48-4B22-9E6A-FA7A1C38EDEA}"/>
              </a:ext>
            </a:extLst>
          </p:cNvPr>
          <p:cNvSpPr/>
          <p:nvPr/>
        </p:nvSpPr>
        <p:spPr>
          <a:xfrm>
            <a:off x="3490012" y="2452247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B654541D-3698-4720-A67B-A0531E1687E5}"/>
              </a:ext>
            </a:extLst>
          </p:cNvPr>
          <p:cNvSpPr/>
          <p:nvPr/>
        </p:nvSpPr>
        <p:spPr>
          <a:xfrm>
            <a:off x="3490011" y="2452246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4215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1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3" grpId="0" animBg="1"/>
      <p:bldP spid="34" grpId="0" animBg="1"/>
      <p:bldP spid="35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3050346" y="241818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4511153" y="244423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1588004" y="2427216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DD4FFC0-907F-46A2-9D46-1D1992918619}"/>
              </a:ext>
            </a:extLst>
          </p:cNvPr>
          <p:cNvSpPr/>
          <p:nvPr/>
        </p:nvSpPr>
        <p:spPr>
          <a:xfrm>
            <a:off x="3050346" y="391760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0EC2CCA-85CC-4CE5-BD78-2C2AC7822267}"/>
              </a:ext>
            </a:extLst>
          </p:cNvPr>
          <p:cNvSpPr/>
          <p:nvPr/>
        </p:nvSpPr>
        <p:spPr>
          <a:xfrm>
            <a:off x="4511153" y="394365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F1D18E5-58CC-4368-AF19-A2491B50401E}"/>
              </a:ext>
            </a:extLst>
          </p:cNvPr>
          <p:cNvSpPr/>
          <p:nvPr/>
        </p:nvSpPr>
        <p:spPr>
          <a:xfrm>
            <a:off x="1588004" y="3926636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5E1206B-1ABC-4BC6-9A98-90C12D5FBDE9}"/>
              </a:ext>
            </a:extLst>
          </p:cNvPr>
          <p:cNvSpPr/>
          <p:nvPr/>
        </p:nvSpPr>
        <p:spPr>
          <a:xfrm>
            <a:off x="3050346" y="91876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C604624-8690-4108-99A7-467EFE82FABB}"/>
              </a:ext>
            </a:extLst>
          </p:cNvPr>
          <p:cNvSpPr/>
          <p:nvPr/>
        </p:nvSpPr>
        <p:spPr>
          <a:xfrm>
            <a:off x="4511153" y="94481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33C4D6B-1950-43EA-8950-0AAF691A4CA5}"/>
              </a:ext>
            </a:extLst>
          </p:cNvPr>
          <p:cNvSpPr/>
          <p:nvPr/>
        </p:nvSpPr>
        <p:spPr>
          <a:xfrm>
            <a:off x="1588004" y="927796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BF05B6A-BFEC-4DFF-877F-5642E1243C76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10.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10 is made of ___ and ___.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4DCE6D0-752F-4CE4-A1A6-C1A20A352E38}"/>
              </a:ext>
            </a:extLst>
          </p:cNvPr>
          <p:cNvSpPr/>
          <p:nvPr/>
        </p:nvSpPr>
        <p:spPr>
          <a:xfrm>
            <a:off x="8102292" y="2449227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682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2575756" y="250931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2BD3CE8-43C7-4B36-B0AA-54BC221C602B}"/>
              </a:ext>
            </a:extLst>
          </p:cNvPr>
          <p:cNvSpPr/>
          <p:nvPr/>
        </p:nvSpPr>
        <p:spPr>
          <a:xfrm>
            <a:off x="3812851" y="146562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5ED4FD-61F9-4C24-B846-0FB3E53B78D6}"/>
              </a:ext>
            </a:extLst>
          </p:cNvPr>
          <p:cNvSpPr/>
          <p:nvPr/>
        </p:nvSpPr>
        <p:spPr>
          <a:xfrm>
            <a:off x="3807541" y="355300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1415038" y="145616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1415038" y="354354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923AD89-1954-4AA6-B248-875F4A80888D}"/>
              </a:ext>
            </a:extLst>
          </p:cNvPr>
          <p:cNvSpPr/>
          <p:nvPr/>
        </p:nvSpPr>
        <p:spPr>
          <a:xfrm>
            <a:off x="9516962" y="145616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F69C8D7-1C10-4FCC-8FDC-40D9C6DB9F64}"/>
              </a:ext>
            </a:extLst>
          </p:cNvPr>
          <p:cNvSpPr/>
          <p:nvPr/>
        </p:nvSpPr>
        <p:spPr>
          <a:xfrm>
            <a:off x="9516962" y="353800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576FE42-B07D-449B-8483-36AFDA6ABC13}"/>
              </a:ext>
            </a:extLst>
          </p:cNvPr>
          <p:cNvSpPr/>
          <p:nvPr/>
        </p:nvSpPr>
        <p:spPr>
          <a:xfrm>
            <a:off x="6918033" y="146562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801C852-C480-4469-954A-7EF12F63106E}"/>
              </a:ext>
            </a:extLst>
          </p:cNvPr>
          <p:cNvSpPr/>
          <p:nvPr/>
        </p:nvSpPr>
        <p:spPr>
          <a:xfrm>
            <a:off x="6918033" y="353800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14691-DBC5-4440-8C28-F60A4FF94126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10.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10 is made of ___ and ___.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302F8BB-C998-479B-9AE5-378EB1B253FC}"/>
              </a:ext>
            </a:extLst>
          </p:cNvPr>
          <p:cNvSpPr/>
          <p:nvPr/>
        </p:nvSpPr>
        <p:spPr>
          <a:xfrm>
            <a:off x="8217497" y="250931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4547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8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5E8452-08FD-402A-A3F4-0190E1A6E68E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10.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10 is made of ___ and ___.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3EBBF67-0468-4915-BB27-2B026E1B694A}"/>
              </a:ext>
            </a:extLst>
          </p:cNvPr>
          <p:cNvSpPr/>
          <p:nvPr/>
        </p:nvSpPr>
        <p:spPr>
          <a:xfrm>
            <a:off x="4005193" y="175678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2B6E7C1-0364-43A3-9A8E-741C9579A2AB}"/>
              </a:ext>
            </a:extLst>
          </p:cNvPr>
          <p:cNvSpPr/>
          <p:nvPr/>
        </p:nvSpPr>
        <p:spPr>
          <a:xfrm>
            <a:off x="8390685" y="175678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F08175F-501F-42AF-94EB-F8FB126A6F20}"/>
              </a:ext>
            </a:extLst>
          </p:cNvPr>
          <p:cNvSpPr/>
          <p:nvPr/>
        </p:nvSpPr>
        <p:spPr>
          <a:xfrm>
            <a:off x="6929878" y="176581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04985E6-1761-46AA-BA0C-9BEC105F6448}"/>
              </a:ext>
            </a:extLst>
          </p:cNvPr>
          <p:cNvSpPr/>
          <p:nvPr/>
        </p:nvSpPr>
        <p:spPr>
          <a:xfrm>
            <a:off x="5466000" y="175678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07EB638-AC40-4D92-A8B0-E0DC2F2B28FA}"/>
              </a:ext>
            </a:extLst>
          </p:cNvPr>
          <p:cNvSpPr/>
          <p:nvPr/>
        </p:nvSpPr>
        <p:spPr>
          <a:xfrm>
            <a:off x="2542851" y="176581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1D0F34E-C3B6-4E45-8F1E-D2136F920BB2}"/>
              </a:ext>
            </a:extLst>
          </p:cNvPr>
          <p:cNvSpPr/>
          <p:nvPr/>
        </p:nvSpPr>
        <p:spPr>
          <a:xfrm>
            <a:off x="4005193" y="32562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201E939-DFC6-4916-88A8-B3B18863A3FC}"/>
              </a:ext>
            </a:extLst>
          </p:cNvPr>
          <p:cNvSpPr/>
          <p:nvPr/>
        </p:nvSpPr>
        <p:spPr>
          <a:xfrm>
            <a:off x="6929878" y="326523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37D8C75-6C63-4679-845C-295634D63A07}"/>
              </a:ext>
            </a:extLst>
          </p:cNvPr>
          <p:cNvSpPr/>
          <p:nvPr/>
        </p:nvSpPr>
        <p:spPr>
          <a:xfrm>
            <a:off x="5466000" y="326523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FBF6D2F-80E8-4BAC-94F5-45C154BFA0DB}"/>
              </a:ext>
            </a:extLst>
          </p:cNvPr>
          <p:cNvSpPr/>
          <p:nvPr/>
        </p:nvSpPr>
        <p:spPr>
          <a:xfrm>
            <a:off x="2542851" y="326523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279F465-CCC4-47AF-9F4C-660AF9953891}"/>
              </a:ext>
            </a:extLst>
          </p:cNvPr>
          <p:cNvSpPr/>
          <p:nvPr/>
        </p:nvSpPr>
        <p:spPr>
          <a:xfrm>
            <a:off x="8390685" y="326523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358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0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4005193" y="175678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2BD3CE8-43C7-4B36-B0AA-54BC221C602B}"/>
              </a:ext>
            </a:extLst>
          </p:cNvPr>
          <p:cNvSpPr/>
          <p:nvPr/>
        </p:nvSpPr>
        <p:spPr>
          <a:xfrm>
            <a:off x="8390685" y="175678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5ED4FD-61F9-4C24-B846-0FB3E53B78D6}"/>
              </a:ext>
            </a:extLst>
          </p:cNvPr>
          <p:cNvSpPr/>
          <p:nvPr/>
        </p:nvSpPr>
        <p:spPr>
          <a:xfrm>
            <a:off x="6929878" y="176581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5466000" y="175678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2542851" y="176581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DD4FFC0-907F-46A2-9D46-1D1992918619}"/>
              </a:ext>
            </a:extLst>
          </p:cNvPr>
          <p:cNvSpPr/>
          <p:nvPr/>
        </p:nvSpPr>
        <p:spPr>
          <a:xfrm>
            <a:off x="4005193" y="32562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321E21D-83E3-400D-A75F-436831026AFF}"/>
              </a:ext>
            </a:extLst>
          </p:cNvPr>
          <p:cNvSpPr/>
          <p:nvPr/>
        </p:nvSpPr>
        <p:spPr>
          <a:xfrm>
            <a:off x="6929878" y="326523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0EC2CCA-85CC-4CE5-BD78-2C2AC7822267}"/>
              </a:ext>
            </a:extLst>
          </p:cNvPr>
          <p:cNvSpPr/>
          <p:nvPr/>
        </p:nvSpPr>
        <p:spPr>
          <a:xfrm>
            <a:off x="5466000" y="326523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F1D18E5-58CC-4368-AF19-A2491B50401E}"/>
              </a:ext>
            </a:extLst>
          </p:cNvPr>
          <p:cNvSpPr/>
          <p:nvPr/>
        </p:nvSpPr>
        <p:spPr>
          <a:xfrm>
            <a:off x="2542851" y="326523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3AD7CBB-9DC2-491F-BD6C-3A571152818A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10.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10 is made of ___ and ___.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25B3143-76C3-4DF6-ACE9-33A0FC954E0A}"/>
              </a:ext>
            </a:extLst>
          </p:cNvPr>
          <p:cNvSpPr/>
          <p:nvPr/>
        </p:nvSpPr>
        <p:spPr>
          <a:xfrm>
            <a:off x="8390685" y="326523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6507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 animBg="1"/>
      <p:bldP spid="18" grpId="0" animBg="1"/>
      <p:bldP spid="21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2575756" y="250931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2BD3CE8-43C7-4B36-B0AA-54BC221C602B}"/>
              </a:ext>
            </a:extLst>
          </p:cNvPr>
          <p:cNvSpPr/>
          <p:nvPr/>
        </p:nvSpPr>
        <p:spPr>
          <a:xfrm>
            <a:off x="3812851" y="146562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5ED4FD-61F9-4C24-B846-0FB3E53B78D6}"/>
              </a:ext>
            </a:extLst>
          </p:cNvPr>
          <p:cNvSpPr/>
          <p:nvPr/>
        </p:nvSpPr>
        <p:spPr>
          <a:xfrm>
            <a:off x="3807541" y="355300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1415038" y="145616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1415038" y="354354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923AD89-1954-4AA6-B248-875F4A80888D}"/>
              </a:ext>
            </a:extLst>
          </p:cNvPr>
          <p:cNvSpPr/>
          <p:nvPr/>
        </p:nvSpPr>
        <p:spPr>
          <a:xfrm>
            <a:off x="9516962" y="145616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F69C8D7-1C10-4FCC-8FDC-40D9C6DB9F64}"/>
              </a:ext>
            </a:extLst>
          </p:cNvPr>
          <p:cNvSpPr/>
          <p:nvPr/>
        </p:nvSpPr>
        <p:spPr>
          <a:xfrm>
            <a:off x="9516962" y="353800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576FE42-B07D-449B-8483-36AFDA6ABC13}"/>
              </a:ext>
            </a:extLst>
          </p:cNvPr>
          <p:cNvSpPr/>
          <p:nvPr/>
        </p:nvSpPr>
        <p:spPr>
          <a:xfrm>
            <a:off x="6918033" y="146562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801C852-C480-4469-954A-7EF12F63106E}"/>
              </a:ext>
            </a:extLst>
          </p:cNvPr>
          <p:cNvSpPr/>
          <p:nvPr/>
        </p:nvSpPr>
        <p:spPr>
          <a:xfrm>
            <a:off x="6918033" y="353800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14691-DBC5-4440-8C28-F60A4FF94126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10.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10 is made of ___ and ___.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302F8BB-C998-479B-9AE5-378EB1B253FC}"/>
              </a:ext>
            </a:extLst>
          </p:cNvPr>
          <p:cNvSpPr/>
          <p:nvPr/>
        </p:nvSpPr>
        <p:spPr>
          <a:xfrm>
            <a:off x="8217497" y="250931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604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2575756" y="250931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2BD3CE8-43C7-4B36-B0AA-54BC221C602B}"/>
              </a:ext>
            </a:extLst>
          </p:cNvPr>
          <p:cNvSpPr/>
          <p:nvPr/>
        </p:nvSpPr>
        <p:spPr>
          <a:xfrm>
            <a:off x="3812851" y="146562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5ED4FD-61F9-4C24-B846-0FB3E53B78D6}"/>
              </a:ext>
            </a:extLst>
          </p:cNvPr>
          <p:cNvSpPr/>
          <p:nvPr/>
        </p:nvSpPr>
        <p:spPr>
          <a:xfrm>
            <a:off x="3812851" y="356246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1415038" y="145616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1415038" y="356246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923AD89-1954-4AA6-B248-875F4A80888D}"/>
              </a:ext>
            </a:extLst>
          </p:cNvPr>
          <p:cNvSpPr/>
          <p:nvPr/>
        </p:nvSpPr>
        <p:spPr>
          <a:xfrm>
            <a:off x="9516962" y="145616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F69C8D7-1C10-4FCC-8FDC-40D9C6DB9F64}"/>
              </a:ext>
            </a:extLst>
          </p:cNvPr>
          <p:cNvSpPr/>
          <p:nvPr/>
        </p:nvSpPr>
        <p:spPr>
          <a:xfrm>
            <a:off x="9516962" y="353800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576FE42-B07D-449B-8483-36AFDA6ABC13}"/>
              </a:ext>
            </a:extLst>
          </p:cNvPr>
          <p:cNvSpPr/>
          <p:nvPr/>
        </p:nvSpPr>
        <p:spPr>
          <a:xfrm>
            <a:off x="6918033" y="146562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801C852-C480-4469-954A-7EF12F63106E}"/>
              </a:ext>
            </a:extLst>
          </p:cNvPr>
          <p:cNvSpPr/>
          <p:nvPr/>
        </p:nvSpPr>
        <p:spPr>
          <a:xfrm>
            <a:off x="6918033" y="353800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78B16A5-C839-4672-ACB0-195754DEE8CB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10.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10 is made of ___ and ___.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2ED07B3-AA57-4AB8-AC0D-ADA83D2ACC9D}"/>
              </a:ext>
            </a:extLst>
          </p:cNvPr>
          <p:cNvSpPr/>
          <p:nvPr/>
        </p:nvSpPr>
        <p:spPr>
          <a:xfrm>
            <a:off x="8217497" y="250931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930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9" grpId="0" animBg="1"/>
      <p:bldP spid="10" grpId="0" animBg="1"/>
      <p:bldP spid="17" grpId="0" animBg="1"/>
      <p:bldP spid="18" grpId="0" animBg="1"/>
      <p:bldP spid="20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4005193" y="175678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2BD3CE8-43C7-4B36-B0AA-54BC221C602B}"/>
              </a:ext>
            </a:extLst>
          </p:cNvPr>
          <p:cNvSpPr/>
          <p:nvPr/>
        </p:nvSpPr>
        <p:spPr>
          <a:xfrm>
            <a:off x="8390685" y="175678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5ED4FD-61F9-4C24-B846-0FB3E53B78D6}"/>
              </a:ext>
            </a:extLst>
          </p:cNvPr>
          <p:cNvSpPr/>
          <p:nvPr/>
        </p:nvSpPr>
        <p:spPr>
          <a:xfrm>
            <a:off x="6929878" y="176581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5466000" y="175678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2542851" y="176581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DD4FFC0-907F-46A2-9D46-1D1992918619}"/>
              </a:ext>
            </a:extLst>
          </p:cNvPr>
          <p:cNvSpPr/>
          <p:nvPr/>
        </p:nvSpPr>
        <p:spPr>
          <a:xfrm>
            <a:off x="4005193" y="32562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321E21D-83E3-400D-A75F-436831026AFF}"/>
              </a:ext>
            </a:extLst>
          </p:cNvPr>
          <p:cNvSpPr/>
          <p:nvPr/>
        </p:nvSpPr>
        <p:spPr>
          <a:xfrm>
            <a:off x="6929878" y="326523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0EC2CCA-85CC-4CE5-BD78-2C2AC7822267}"/>
              </a:ext>
            </a:extLst>
          </p:cNvPr>
          <p:cNvSpPr/>
          <p:nvPr/>
        </p:nvSpPr>
        <p:spPr>
          <a:xfrm>
            <a:off x="5466000" y="326523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F1D18E5-58CC-4368-AF19-A2491B50401E}"/>
              </a:ext>
            </a:extLst>
          </p:cNvPr>
          <p:cNvSpPr/>
          <p:nvPr/>
        </p:nvSpPr>
        <p:spPr>
          <a:xfrm>
            <a:off x="2542851" y="326523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3AD7CBB-9DC2-491F-BD6C-3A571152818A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10.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10 is made of ___ and ___.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25B3143-76C3-4DF6-ACE9-33A0FC954E0A}"/>
              </a:ext>
            </a:extLst>
          </p:cNvPr>
          <p:cNvSpPr/>
          <p:nvPr/>
        </p:nvSpPr>
        <p:spPr>
          <a:xfrm>
            <a:off x="8390685" y="326523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3355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/>
      <p:bldP spid="15" grpId="0" animBg="1"/>
      <p:bldP spid="9" grpId="0" animBg="1"/>
      <p:bldP spid="17" grpId="0" animBg="1"/>
      <p:bldP spid="18" grpId="0" animBg="1"/>
      <p:bldP spid="19" grpId="0" animBg="1"/>
      <p:bldP spid="21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4005193" y="175678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2BD3CE8-43C7-4B36-B0AA-54BC221C602B}"/>
              </a:ext>
            </a:extLst>
          </p:cNvPr>
          <p:cNvSpPr/>
          <p:nvPr/>
        </p:nvSpPr>
        <p:spPr>
          <a:xfrm>
            <a:off x="8390685" y="175678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5ED4FD-61F9-4C24-B846-0FB3E53B78D6}"/>
              </a:ext>
            </a:extLst>
          </p:cNvPr>
          <p:cNvSpPr/>
          <p:nvPr/>
        </p:nvSpPr>
        <p:spPr>
          <a:xfrm>
            <a:off x="6929878" y="176581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5466000" y="175678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2542851" y="176581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DD4FFC0-907F-46A2-9D46-1D1992918619}"/>
              </a:ext>
            </a:extLst>
          </p:cNvPr>
          <p:cNvSpPr/>
          <p:nvPr/>
        </p:nvSpPr>
        <p:spPr>
          <a:xfrm>
            <a:off x="4005193" y="3256200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321E21D-83E3-400D-A75F-436831026AFF}"/>
              </a:ext>
            </a:extLst>
          </p:cNvPr>
          <p:cNvSpPr/>
          <p:nvPr/>
        </p:nvSpPr>
        <p:spPr>
          <a:xfrm>
            <a:off x="6929878" y="326523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0EC2CCA-85CC-4CE5-BD78-2C2AC7822267}"/>
              </a:ext>
            </a:extLst>
          </p:cNvPr>
          <p:cNvSpPr/>
          <p:nvPr/>
        </p:nvSpPr>
        <p:spPr>
          <a:xfrm>
            <a:off x="5466000" y="326523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F1D18E5-58CC-4368-AF19-A2491B50401E}"/>
              </a:ext>
            </a:extLst>
          </p:cNvPr>
          <p:cNvSpPr/>
          <p:nvPr/>
        </p:nvSpPr>
        <p:spPr>
          <a:xfrm>
            <a:off x="2542851" y="326523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3AD7CBB-9DC2-491F-BD6C-3A571152818A}"/>
              </a:ext>
            </a:extLst>
          </p:cNvPr>
          <p:cNvSpPr txBox="1"/>
          <p:nvPr/>
        </p:nvSpPr>
        <p:spPr>
          <a:xfrm>
            <a:off x="3835756" y="5532969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10.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10 is made of ___ and ___.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25B3143-76C3-4DF6-ACE9-33A0FC954E0A}"/>
              </a:ext>
            </a:extLst>
          </p:cNvPr>
          <p:cNvSpPr/>
          <p:nvPr/>
        </p:nvSpPr>
        <p:spPr>
          <a:xfrm>
            <a:off x="8390685" y="3265233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77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9" grpId="0" animBg="1"/>
      <p:bldP spid="17" grpId="0" animBg="1"/>
      <p:bldP spid="18" grpId="0" animBg="1"/>
      <p:bldP spid="19" grpId="0" animBg="1"/>
      <p:bldP spid="21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39E44CC-28AB-4775-9CE6-58BE9BDB90C5}"/>
              </a:ext>
            </a:extLst>
          </p:cNvPr>
          <p:cNvSpPr/>
          <p:nvPr/>
        </p:nvSpPr>
        <p:spPr>
          <a:xfrm>
            <a:off x="2575756" y="250931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2BD3CE8-43C7-4B36-B0AA-54BC221C602B}"/>
              </a:ext>
            </a:extLst>
          </p:cNvPr>
          <p:cNvSpPr/>
          <p:nvPr/>
        </p:nvSpPr>
        <p:spPr>
          <a:xfrm>
            <a:off x="3812851" y="146562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95ED4FD-61F9-4C24-B846-0FB3E53B78D6}"/>
              </a:ext>
            </a:extLst>
          </p:cNvPr>
          <p:cNvSpPr/>
          <p:nvPr/>
        </p:nvSpPr>
        <p:spPr>
          <a:xfrm>
            <a:off x="3807541" y="355300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A3CFA9-8639-4591-891B-074C7A26FF89}"/>
              </a:ext>
            </a:extLst>
          </p:cNvPr>
          <p:cNvSpPr/>
          <p:nvPr/>
        </p:nvSpPr>
        <p:spPr>
          <a:xfrm>
            <a:off x="1415038" y="145616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532CDC6-1347-4062-8616-3AFCD6FC268C}"/>
              </a:ext>
            </a:extLst>
          </p:cNvPr>
          <p:cNvSpPr/>
          <p:nvPr/>
        </p:nvSpPr>
        <p:spPr>
          <a:xfrm>
            <a:off x="1415038" y="354354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923AD89-1954-4AA6-B248-875F4A80888D}"/>
              </a:ext>
            </a:extLst>
          </p:cNvPr>
          <p:cNvSpPr/>
          <p:nvPr/>
        </p:nvSpPr>
        <p:spPr>
          <a:xfrm>
            <a:off x="9516962" y="145616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F69C8D7-1C10-4FCC-8FDC-40D9C6DB9F64}"/>
              </a:ext>
            </a:extLst>
          </p:cNvPr>
          <p:cNvSpPr/>
          <p:nvPr/>
        </p:nvSpPr>
        <p:spPr>
          <a:xfrm>
            <a:off x="9516962" y="353800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576FE42-B07D-449B-8483-36AFDA6ABC13}"/>
              </a:ext>
            </a:extLst>
          </p:cNvPr>
          <p:cNvSpPr/>
          <p:nvPr/>
        </p:nvSpPr>
        <p:spPr>
          <a:xfrm>
            <a:off x="6918033" y="146562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801C852-C480-4469-954A-7EF12F63106E}"/>
              </a:ext>
            </a:extLst>
          </p:cNvPr>
          <p:cNvSpPr/>
          <p:nvPr/>
        </p:nvSpPr>
        <p:spPr>
          <a:xfrm>
            <a:off x="6918033" y="3538001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14691-DBC5-4440-8C28-F60A4FF94126}"/>
              </a:ext>
            </a:extLst>
          </p:cNvPr>
          <p:cNvSpPr txBox="1"/>
          <p:nvPr/>
        </p:nvSpPr>
        <p:spPr>
          <a:xfrm>
            <a:off x="3835756" y="5532969"/>
            <a:ext cx="4538865" cy="964803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needs ___ to make 10.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</a:rPr>
              <a:t>10 is made of ___ and ___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302F8BB-C998-479B-9AE5-378EB1B253FC}"/>
              </a:ext>
            </a:extLst>
          </p:cNvPr>
          <p:cNvSpPr/>
          <p:nvPr/>
        </p:nvSpPr>
        <p:spPr>
          <a:xfrm>
            <a:off x="8217497" y="2509312"/>
            <a:ext cx="1260000" cy="1260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024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20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3027285" y="969610"/>
            <a:ext cx="5140315" cy="1471695"/>
          </a:xfrm>
          <a:prstGeom prst="wedgeRoundRectCallout">
            <a:avLst>
              <a:gd name="adj1" fmla="val 57282"/>
              <a:gd name="adj2" fmla="val 41380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you say the missing part of 10?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39D573A-6876-4490-8776-BA78431D6B3E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6F7D314-0E52-41BE-A5C0-6A0F3D9E791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84" r="54215"/>
          <a:stretch/>
        </p:blipFill>
        <p:spPr>
          <a:xfrm>
            <a:off x="8408514" y="2298096"/>
            <a:ext cx="1450932" cy="371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351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10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10.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E7E137-D5A3-48E0-80A9-CCE8D93DCE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0903" b="12516"/>
          <a:stretch/>
        </p:blipFill>
        <p:spPr>
          <a:xfrm rot="16200000">
            <a:off x="3340221" y="2304637"/>
            <a:ext cx="5531221" cy="2288054"/>
          </a:xfrm>
          <a:prstGeom prst="rect">
            <a:avLst/>
          </a:prstGeom>
        </p:spPr>
      </p:pic>
      <p:sp>
        <p:nvSpPr>
          <p:cNvPr id="36" name="Oval 35">
            <a:extLst>
              <a:ext uri="{FF2B5EF4-FFF2-40B4-BE49-F238E27FC236}">
                <a16:creationId xmlns:a16="http://schemas.microsoft.com/office/drawing/2014/main" id="{250B39BF-BCB6-4A0A-A574-231270B2507B}"/>
              </a:ext>
            </a:extLst>
          </p:cNvPr>
          <p:cNvSpPr/>
          <p:nvPr/>
        </p:nvSpPr>
        <p:spPr>
          <a:xfrm>
            <a:off x="6220107" y="853045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EF442C05-012C-4ADA-B57F-687A0C13C457}"/>
              </a:ext>
            </a:extLst>
          </p:cNvPr>
          <p:cNvSpPr/>
          <p:nvPr/>
        </p:nvSpPr>
        <p:spPr>
          <a:xfrm>
            <a:off x="6220106" y="853044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C390A91-3655-42F9-A8C1-AB9046AD3032}"/>
              </a:ext>
            </a:extLst>
          </p:cNvPr>
          <p:cNvSpPr/>
          <p:nvPr/>
        </p:nvSpPr>
        <p:spPr>
          <a:xfrm>
            <a:off x="5102712" y="853045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21A119C1-34E5-42C9-B468-6323F9AA8747}"/>
              </a:ext>
            </a:extLst>
          </p:cNvPr>
          <p:cNvSpPr/>
          <p:nvPr/>
        </p:nvSpPr>
        <p:spPr>
          <a:xfrm>
            <a:off x="5102711" y="853044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F3D9256A-8E83-4A5D-A672-35BEE4129E86}"/>
              </a:ext>
            </a:extLst>
          </p:cNvPr>
          <p:cNvSpPr/>
          <p:nvPr/>
        </p:nvSpPr>
        <p:spPr>
          <a:xfrm>
            <a:off x="6220106" y="1954756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AE1F08CA-D34A-4462-B92A-F489059680F7}"/>
              </a:ext>
            </a:extLst>
          </p:cNvPr>
          <p:cNvSpPr/>
          <p:nvPr/>
        </p:nvSpPr>
        <p:spPr>
          <a:xfrm>
            <a:off x="6220105" y="1954755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4F8FE3B3-4A04-4BBA-946B-C3C6A59B7E47}"/>
              </a:ext>
            </a:extLst>
          </p:cNvPr>
          <p:cNvSpPr/>
          <p:nvPr/>
        </p:nvSpPr>
        <p:spPr>
          <a:xfrm>
            <a:off x="5102711" y="1954756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24DDC108-9E48-420E-877E-94DD36E1B537}"/>
              </a:ext>
            </a:extLst>
          </p:cNvPr>
          <p:cNvSpPr/>
          <p:nvPr/>
        </p:nvSpPr>
        <p:spPr>
          <a:xfrm>
            <a:off x="5102710" y="1954755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420DA847-CD9D-4CF0-B850-B038F0AA9076}"/>
              </a:ext>
            </a:extLst>
          </p:cNvPr>
          <p:cNvSpPr/>
          <p:nvPr/>
        </p:nvSpPr>
        <p:spPr>
          <a:xfrm>
            <a:off x="6220106" y="3056466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793D9079-FCFB-440D-8C83-92F626C0E794}"/>
              </a:ext>
            </a:extLst>
          </p:cNvPr>
          <p:cNvSpPr/>
          <p:nvPr/>
        </p:nvSpPr>
        <p:spPr>
          <a:xfrm>
            <a:off x="6220105" y="3056465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ECB12F09-C061-4A24-ABA7-371153053DD9}"/>
              </a:ext>
            </a:extLst>
          </p:cNvPr>
          <p:cNvSpPr/>
          <p:nvPr/>
        </p:nvSpPr>
        <p:spPr>
          <a:xfrm>
            <a:off x="5102711" y="3056466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F80770A8-EA9D-41B5-80C8-D5EC66311986}"/>
              </a:ext>
            </a:extLst>
          </p:cNvPr>
          <p:cNvSpPr/>
          <p:nvPr/>
        </p:nvSpPr>
        <p:spPr>
          <a:xfrm>
            <a:off x="5102710" y="3056465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90E5A139-6BD8-458E-A2AD-ED6BB6271F36}"/>
              </a:ext>
            </a:extLst>
          </p:cNvPr>
          <p:cNvSpPr/>
          <p:nvPr/>
        </p:nvSpPr>
        <p:spPr>
          <a:xfrm>
            <a:off x="6220105" y="4158175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9020417D-1122-43E7-8C00-25C94E6B9B17}"/>
              </a:ext>
            </a:extLst>
          </p:cNvPr>
          <p:cNvSpPr/>
          <p:nvPr/>
        </p:nvSpPr>
        <p:spPr>
          <a:xfrm>
            <a:off x="6220104" y="4158174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C4773B28-338F-44D2-AC58-65A219DE82A2}"/>
              </a:ext>
            </a:extLst>
          </p:cNvPr>
          <p:cNvSpPr/>
          <p:nvPr/>
        </p:nvSpPr>
        <p:spPr>
          <a:xfrm>
            <a:off x="5102710" y="4158175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9AC4BCC1-AA8D-4C0B-B802-CA842431FF83}"/>
              </a:ext>
            </a:extLst>
          </p:cNvPr>
          <p:cNvSpPr/>
          <p:nvPr/>
        </p:nvSpPr>
        <p:spPr>
          <a:xfrm>
            <a:off x="5102709" y="4158174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239FBD23-3E6D-4C23-BA76-0EACAEA769F6}"/>
              </a:ext>
            </a:extLst>
          </p:cNvPr>
          <p:cNvSpPr/>
          <p:nvPr/>
        </p:nvSpPr>
        <p:spPr>
          <a:xfrm>
            <a:off x="6220105" y="5259883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C5C7C6FD-9980-4B1A-8BD6-96098D176277}"/>
              </a:ext>
            </a:extLst>
          </p:cNvPr>
          <p:cNvSpPr/>
          <p:nvPr/>
        </p:nvSpPr>
        <p:spPr>
          <a:xfrm>
            <a:off x="6220104" y="5259882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326DD12C-12A4-4C24-97C2-B29C41A1AF58}"/>
              </a:ext>
            </a:extLst>
          </p:cNvPr>
          <p:cNvSpPr/>
          <p:nvPr/>
        </p:nvSpPr>
        <p:spPr>
          <a:xfrm>
            <a:off x="5102710" y="5259883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4EEA2D02-563E-4442-97C0-30A70DA1DA81}"/>
              </a:ext>
            </a:extLst>
          </p:cNvPr>
          <p:cNvSpPr/>
          <p:nvPr/>
        </p:nvSpPr>
        <p:spPr>
          <a:xfrm>
            <a:off x="5102709" y="5259882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777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5FE1DDB-74FB-4D03-A68B-1DE42A367492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620B99D-549F-4E63-8E92-2A558D4FEA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9153" y="2008009"/>
            <a:ext cx="2208833" cy="1991474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AD8BCB1-E404-49B0-BC70-FF1A3EE5E825}"/>
              </a:ext>
            </a:extLst>
          </p:cNvPr>
          <p:cNvSpPr txBox="1"/>
          <p:nvPr/>
        </p:nvSpPr>
        <p:spPr>
          <a:xfrm>
            <a:off x="9113800" y="3168486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3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87120AB-533F-4369-9CCA-ED52214146B9}"/>
              </a:ext>
            </a:extLst>
          </p:cNvPr>
          <p:cNvSpPr txBox="1"/>
          <p:nvPr/>
        </p:nvSpPr>
        <p:spPr>
          <a:xfrm>
            <a:off x="10588875" y="3168486"/>
            <a:ext cx="80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7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9E5B0D5-02BE-4CC9-ABC0-1BF55E931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9675" y="1986527"/>
            <a:ext cx="2208833" cy="1991474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016B816C-88EC-4F02-BBFF-F413FCFCF2EF}"/>
              </a:ext>
            </a:extLst>
          </p:cNvPr>
          <p:cNvSpPr txBox="1"/>
          <p:nvPr/>
        </p:nvSpPr>
        <p:spPr>
          <a:xfrm>
            <a:off x="6466176" y="3147004"/>
            <a:ext cx="855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F9DBC29-735D-47FA-A869-851CF3435274}"/>
              </a:ext>
            </a:extLst>
          </p:cNvPr>
          <p:cNvSpPr txBox="1"/>
          <p:nvPr/>
        </p:nvSpPr>
        <p:spPr>
          <a:xfrm>
            <a:off x="7889397" y="3147004"/>
            <a:ext cx="80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9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6" name="Title 2">
            <a:extLst>
              <a:ext uri="{FF2B5EF4-FFF2-40B4-BE49-F238E27FC236}">
                <a16:creationId xmlns:a16="http://schemas.microsoft.com/office/drawing/2014/main" id="{BBA397FB-CC36-4BBD-9867-C5749FBF3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4" y="430660"/>
            <a:ext cx="11362365" cy="982117"/>
          </a:xfrm>
        </p:spPr>
        <p:txBody>
          <a:bodyPr>
            <a:normAutofit/>
          </a:bodyPr>
          <a:lstStyle/>
          <a:p>
            <a:r>
              <a:rPr lang="en-GB" sz="2800" b="0" dirty="0"/>
              <a:t>What are the hidden parts?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32A6615-0E18-47EF-9498-B044684481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815" y="2011007"/>
            <a:ext cx="2208833" cy="1991474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C55C6745-0FD7-4BB0-B64C-28400627A818}"/>
              </a:ext>
            </a:extLst>
          </p:cNvPr>
          <p:cNvSpPr txBox="1"/>
          <p:nvPr/>
        </p:nvSpPr>
        <p:spPr>
          <a:xfrm>
            <a:off x="1368718" y="2008008"/>
            <a:ext cx="1096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10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8BD4A1F8-9E7A-4328-809E-FBDDAEC4D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8181" y="1986527"/>
            <a:ext cx="2208833" cy="1991474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20FCF03A-E838-4545-9F47-2DD2A3019860}"/>
              </a:ext>
            </a:extLst>
          </p:cNvPr>
          <p:cNvSpPr txBox="1"/>
          <p:nvPr/>
        </p:nvSpPr>
        <p:spPr>
          <a:xfrm>
            <a:off x="794014" y="3171484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3115CA8-CC22-47CB-9E83-F08E90D35E21}"/>
              </a:ext>
            </a:extLst>
          </p:cNvPr>
          <p:cNvSpPr txBox="1"/>
          <p:nvPr/>
        </p:nvSpPr>
        <p:spPr>
          <a:xfrm>
            <a:off x="2287536" y="3171484"/>
            <a:ext cx="720323" cy="82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0857BA2-8CD6-4F2C-9FFC-BD740C00B64F}"/>
              </a:ext>
            </a:extLst>
          </p:cNvPr>
          <p:cNvSpPr txBox="1"/>
          <p:nvPr/>
        </p:nvSpPr>
        <p:spPr>
          <a:xfrm>
            <a:off x="3658823" y="3147004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2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1710313-8276-473D-BB13-A9F8A4ACB44B}"/>
              </a:ext>
            </a:extLst>
          </p:cNvPr>
          <p:cNvSpPr txBox="1"/>
          <p:nvPr/>
        </p:nvSpPr>
        <p:spPr>
          <a:xfrm>
            <a:off x="5124314" y="3147004"/>
            <a:ext cx="80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8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6C515B62-5F6E-487A-96EB-0986063D020B}"/>
              </a:ext>
            </a:extLst>
          </p:cNvPr>
          <p:cNvSpPr/>
          <p:nvPr/>
        </p:nvSpPr>
        <p:spPr>
          <a:xfrm>
            <a:off x="891480" y="3170254"/>
            <a:ext cx="828000" cy="828000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A56CABB1-E124-424C-80F8-9491E2E13AFA}"/>
              </a:ext>
            </a:extLst>
          </p:cNvPr>
          <p:cNvSpPr/>
          <p:nvPr/>
        </p:nvSpPr>
        <p:spPr>
          <a:xfrm>
            <a:off x="3721003" y="3147004"/>
            <a:ext cx="828000" cy="828000"/>
          </a:xfrm>
          <a:prstGeom prst="ellipse">
            <a:avLst/>
          </a:prstGeom>
          <a:solidFill>
            <a:srgbClr val="2CF43A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C3EFE8B-6314-42E7-8AE7-73233837DAA7}"/>
              </a:ext>
            </a:extLst>
          </p:cNvPr>
          <p:cNvSpPr/>
          <p:nvPr/>
        </p:nvSpPr>
        <p:spPr>
          <a:xfrm>
            <a:off x="7863330" y="3142845"/>
            <a:ext cx="828000" cy="828000"/>
          </a:xfrm>
          <a:prstGeom prst="ellipse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F44A9A2-37D0-42F9-8B0C-FA358E55E970}"/>
              </a:ext>
            </a:extLst>
          </p:cNvPr>
          <p:cNvSpPr/>
          <p:nvPr/>
        </p:nvSpPr>
        <p:spPr>
          <a:xfrm>
            <a:off x="10561374" y="3174754"/>
            <a:ext cx="828000" cy="828000"/>
          </a:xfrm>
          <a:prstGeom prst="ellipse">
            <a:avLst/>
          </a:prstGeom>
          <a:solidFill>
            <a:srgbClr val="7030A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194259B-9EBC-498E-BB53-AF3F211598FC}"/>
              </a:ext>
            </a:extLst>
          </p:cNvPr>
          <p:cNvSpPr txBox="1"/>
          <p:nvPr/>
        </p:nvSpPr>
        <p:spPr>
          <a:xfrm>
            <a:off x="3826567" y="5115718"/>
            <a:ext cx="4538865" cy="964803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10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</a:rPr>
              <a:t> is made of ___ and ___;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and ___ make 10.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33E809D-0D7A-44D3-85DD-9E1E77527E26}"/>
              </a:ext>
            </a:extLst>
          </p:cNvPr>
          <p:cNvSpPr txBox="1"/>
          <p:nvPr/>
        </p:nvSpPr>
        <p:spPr>
          <a:xfrm>
            <a:off x="4241680" y="1986527"/>
            <a:ext cx="1096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5E85BEB-53A7-4360-9E15-43FBD4414D04}"/>
              </a:ext>
            </a:extLst>
          </p:cNvPr>
          <p:cNvSpPr txBox="1"/>
          <p:nvPr/>
        </p:nvSpPr>
        <p:spPr>
          <a:xfrm>
            <a:off x="6975822" y="1985028"/>
            <a:ext cx="1096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D5BAD3E-D027-4090-85FE-2E2FF2674028}"/>
              </a:ext>
            </a:extLst>
          </p:cNvPr>
          <p:cNvSpPr txBox="1"/>
          <p:nvPr/>
        </p:nvSpPr>
        <p:spPr>
          <a:xfrm>
            <a:off x="9712904" y="1985281"/>
            <a:ext cx="1096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7412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5FE1DDB-74FB-4D03-A68B-1DE42A367492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620B99D-549F-4E63-8E92-2A558D4FEA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9153" y="2008009"/>
            <a:ext cx="2208833" cy="1991474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AD8BCB1-E404-49B0-BC70-FF1A3EE5E825}"/>
              </a:ext>
            </a:extLst>
          </p:cNvPr>
          <p:cNvSpPr txBox="1"/>
          <p:nvPr/>
        </p:nvSpPr>
        <p:spPr>
          <a:xfrm>
            <a:off x="9113800" y="3168486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8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87120AB-533F-4369-9CCA-ED52214146B9}"/>
              </a:ext>
            </a:extLst>
          </p:cNvPr>
          <p:cNvSpPr txBox="1"/>
          <p:nvPr/>
        </p:nvSpPr>
        <p:spPr>
          <a:xfrm>
            <a:off x="10588875" y="3168486"/>
            <a:ext cx="80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2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9E5B0D5-02BE-4CC9-ABC0-1BF55E931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9675" y="1986527"/>
            <a:ext cx="2208833" cy="1991474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016B816C-88EC-4F02-BBFF-F413FCFCF2EF}"/>
              </a:ext>
            </a:extLst>
          </p:cNvPr>
          <p:cNvSpPr txBox="1"/>
          <p:nvPr/>
        </p:nvSpPr>
        <p:spPr>
          <a:xfrm>
            <a:off x="6466176" y="3147004"/>
            <a:ext cx="855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F9DBC29-735D-47FA-A869-851CF3435274}"/>
              </a:ext>
            </a:extLst>
          </p:cNvPr>
          <p:cNvSpPr txBox="1"/>
          <p:nvPr/>
        </p:nvSpPr>
        <p:spPr>
          <a:xfrm>
            <a:off x="7889397" y="3147004"/>
            <a:ext cx="80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6</a:t>
            </a:r>
          </a:p>
        </p:txBody>
      </p:sp>
      <p:sp>
        <p:nvSpPr>
          <p:cNvPr id="36" name="Title 2">
            <a:extLst>
              <a:ext uri="{FF2B5EF4-FFF2-40B4-BE49-F238E27FC236}">
                <a16:creationId xmlns:a16="http://schemas.microsoft.com/office/drawing/2014/main" id="{BBA397FB-CC36-4BBD-9867-C5749FBF3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4" y="430660"/>
            <a:ext cx="11362365" cy="982117"/>
          </a:xfrm>
        </p:spPr>
        <p:txBody>
          <a:bodyPr>
            <a:normAutofit/>
          </a:bodyPr>
          <a:lstStyle/>
          <a:p>
            <a:r>
              <a:rPr lang="en-GB" sz="2800" b="0" dirty="0"/>
              <a:t>What are the hidden parts?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32A6615-0E18-47EF-9498-B044684481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815" y="2011007"/>
            <a:ext cx="2208833" cy="1991474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C55C6745-0FD7-4BB0-B64C-28400627A818}"/>
              </a:ext>
            </a:extLst>
          </p:cNvPr>
          <p:cNvSpPr txBox="1"/>
          <p:nvPr/>
        </p:nvSpPr>
        <p:spPr>
          <a:xfrm>
            <a:off x="1368718" y="2008008"/>
            <a:ext cx="1096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10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8BD4A1F8-9E7A-4328-809E-FBDDAEC4D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8181" y="1986527"/>
            <a:ext cx="2208833" cy="1991474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20FCF03A-E838-4545-9F47-2DD2A3019860}"/>
              </a:ext>
            </a:extLst>
          </p:cNvPr>
          <p:cNvSpPr txBox="1"/>
          <p:nvPr/>
        </p:nvSpPr>
        <p:spPr>
          <a:xfrm>
            <a:off x="794014" y="3171484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6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3115CA8-CC22-47CB-9E83-F08E90D35E21}"/>
              </a:ext>
            </a:extLst>
          </p:cNvPr>
          <p:cNvSpPr txBox="1"/>
          <p:nvPr/>
        </p:nvSpPr>
        <p:spPr>
          <a:xfrm>
            <a:off x="2287536" y="3171484"/>
            <a:ext cx="720323" cy="82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4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0857BA2-8CD6-4F2C-9FFC-BD740C00B64F}"/>
              </a:ext>
            </a:extLst>
          </p:cNvPr>
          <p:cNvSpPr txBox="1"/>
          <p:nvPr/>
        </p:nvSpPr>
        <p:spPr>
          <a:xfrm>
            <a:off x="3658823" y="3147004"/>
            <a:ext cx="92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1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1710313-8276-473D-BB13-A9F8A4ACB44B}"/>
              </a:ext>
            </a:extLst>
          </p:cNvPr>
          <p:cNvSpPr txBox="1"/>
          <p:nvPr/>
        </p:nvSpPr>
        <p:spPr>
          <a:xfrm>
            <a:off x="5124314" y="3147004"/>
            <a:ext cx="80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dirty="0">
                <a:solidFill>
                  <a:srgbClr val="585858"/>
                </a:solidFill>
                <a:latin typeface="Century Gothic" panose="020B0502020202020204" pitchFamily="34" charset="0"/>
              </a:rPr>
              <a:t>9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6C515B62-5F6E-487A-96EB-0986063D020B}"/>
              </a:ext>
            </a:extLst>
          </p:cNvPr>
          <p:cNvSpPr/>
          <p:nvPr/>
        </p:nvSpPr>
        <p:spPr>
          <a:xfrm>
            <a:off x="2254014" y="3171630"/>
            <a:ext cx="828000" cy="828000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A56CABB1-E124-424C-80F8-9491E2E13AFA}"/>
              </a:ext>
            </a:extLst>
          </p:cNvPr>
          <p:cNvSpPr/>
          <p:nvPr/>
        </p:nvSpPr>
        <p:spPr>
          <a:xfrm>
            <a:off x="5110541" y="3140889"/>
            <a:ext cx="828000" cy="828000"/>
          </a:xfrm>
          <a:prstGeom prst="ellipse">
            <a:avLst/>
          </a:prstGeom>
          <a:solidFill>
            <a:srgbClr val="2CF43A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C3EFE8B-6314-42E7-8AE7-73233837DAA7}"/>
              </a:ext>
            </a:extLst>
          </p:cNvPr>
          <p:cNvSpPr/>
          <p:nvPr/>
        </p:nvSpPr>
        <p:spPr>
          <a:xfrm>
            <a:off x="7857901" y="3148502"/>
            <a:ext cx="828000" cy="828000"/>
          </a:xfrm>
          <a:prstGeom prst="ellipse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F44A9A2-37D0-42F9-8B0C-FA358E55E970}"/>
              </a:ext>
            </a:extLst>
          </p:cNvPr>
          <p:cNvSpPr/>
          <p:nvPr/>
        </p:nvSpPr>
        <p:spPr>
          <a:xfrm>
            <a:off x="9189153" y="3140889"/>
            <a:ext cx="828000" cy="828000"/>
          </a:xfrm>
          <a:prstGeom prst="ellipse">
            <a:avLst/>
          </a:prstGeom>
          <a:solidFill>
            <a:srgbClr val="7030A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194259B-9EBC-498E-BB53-AF3F211598FC}"/>
              </a:ext>
            </a:extLst>
          </p:cNvPr>
          <p:cNvSpPr txBox="1"/>
          <p:nvPr/>
        </p:nvSpPr>
        <p:spPr>
          <a:xfrm>
            <a:off x="3826567" y="5115718"/>
            <a:ext cx="4538865" cy="963314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34757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10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</a:rPr>
              <a:t> is made of ___ and ___;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585858"/>
                </a:solidFill>
                <a:latin typeface="Century Gothic" panose="020B0502020202020204" pitchFamily="34" charset="0"/>
              </a:rPr>
              <a:t>___ and ___ make 10.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33E809D-0D7A-44D3-85DD-9E1E77527E26}"/>
              </a:ext>
            </a:extLst>
          </p:cNvPr>
          <p:cNvSpPr txBox="1"/>
          <p:nvPr/>
        </p:nvSpPr>
        <p:spPr>
          <a:xfrm>
            <a:off x="4241680" y="1986527"/>
            <a:ext cx="1096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5E85BEB-53A7-4360-9E15-43FBD4414D04}"/>
              </a:ext>
            </a:extLst>
          </p:cNvPr>
          <p:cNvSpPr txBox="1"/>
          <p:nvPr/>
        </p:nvSpPr>
        <p:spPr>
          <a:xfrm>
            <a:off x="6975822" y="1985028"/>
            <a:ext cx="1096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D5BAD3E-D027-4090-85FE-2E2FF2674028}"/>
              </a:ext>
            </a:extLst>
          </p:cNvPr>
          <p:cNvSpPr txBox="1"/>
          <p:nvPr/>
        </p:nvSpPr>
        <p:spPr>
          <a:xfrm>
            <a:off x="9712904" y="1985281"/>
            <a:ext cx="1096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56167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9" name="Subtitle 3">
            <a:extLst>
              <a:ext uri="{FF2B5EF4-FFF2-40B4-BE49-F238E27FC236}">
                <a16:creationId xmlns:a16="http://schemas.microsoft.com/office/drawing/2014/main" id="{0A415AD5-51A3-489B-B7E0-AFE043CCC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378824"/>
            <a:ext cx="11045776" cy="82296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dirty="0">
                <a:latin typeface="Century Gothic" panose="020B0502020202020204" pitchFamily="34" charset="0"/>
              </a:rPr>
              <a:t>Practice task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dirty="0">
                <a:latin typeface="Century Gothic" panose="020B0502020202020204" pitchFamily="34" charset="0"/>
              </a:rPr>
              <a:t>Fill in the missing symbols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400" dirty="0"/>
          </a:p>
        </p:txBody>
      </p:sp>
      <p:graphicFrame>
        <p:nvGraphicFramePr>
          <p:cNvPr id="12" name="Table 9">
            <a:extLst>
              <a:ext uri="{FF2B5EF4-FFF2-40B4-BE49-F238E27FC236}">
                <a16:creationId xmlns:a16="http://schemas.microsoft.com/office/drawing/2014/main" id="{B38446B5-3F4D-4B46-B9E6-E6956F6A7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927510"/>
              </p:ext>
            </p:extLst>
          </p:nvPr>
        </p:nvGraphicFramePr>
        <p:xfrm>
          <a:off x="938803" y="2181062"/>
          <a:ext cx="4163682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7645">
                  <a:extLst>
                    <a:ext uri="{9D8B030D-6E8A-4147-A177-3AD203B41FA5}">
                      <a16:colId xmlns:a16="http://schemas.microsoft.com/office/drawing/2014/main" val="1924953216"/>
                    </a:ext>
                  </a:extLst>
                </a:gridCol>
                <a:gridCol w="717570">
                  <a:extLst>
                    <a:ext uri="{9D8B030D-6E8A-4147-A177-3AD203B41FA5}">
                      <a16:colId xmlns:a16="http://schemas.microsoft.com/office/drawing/2014/main" val="3177065227"/>
                    </a:ext>
                  </a:extLst>
                </a:gridCol>
                <a:gridCol w="765181">
                  <a:extLst>
                    <a:ext uri="{9D8B030D-6E8A-4147-A177-3AD203B41FA5}">
                      <a16:colId xmlns:a16="http://schemas.microsoft.com/office/drawing/2014/main" val="1806246071"/>
                    </a:ext>
                  </a:extLst>
                </a:gridCol>
                <a:gridCol w="945873">
                  <a:extLst>
                    <a:ext uri="{9D8B030D-6E8A-4147-A177-3AD203B41FA5}">
                      <a16:colId xmlns:a16="http://schemas.microsoft.com/office/drawing/2014/main" val="1961554887"/>
                    </a:ext>
                  </a:extLst>
                </a:gridCol>
                <a:gridCol w="757413">
                  <a:extLst>
                    <a:ext uri="{9D8B030D-6E8A-4147-A177-3AD203B41FA5}">
                      <a16:colId xmlns:a16="http://schemas.microsoft.com/office/drawing/2014/main" val="2125623689"/>
                    </a:ext>
                  </a:extLst>
                </a:gridCol>
              </a:tblGrid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 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10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087628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818059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61121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076444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696855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498074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558554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4383C09C-F917-4A9C-A8C7-2A938358325E}"/>
              </a:ext>
            </a:extLst>
          </p:cNvPr>
          <p:cNvGrpSpPr/>
          <p:nvPr/>
        </p:nvGrpSpPr>
        <p:grpSpPr>
          <a:xfrm>
            <a:off x="3485798" y="2167414"/>
            <a:ext cx="720000" cy="3719656"/>
            <a:chOff x="5745629" y="1478461"/>
            <a:chExt cx="720000" cy="3719656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2BEF3A8E-019C-48B1-B838-04456AD4F756}"/>
                </a:ext>
              </a:extLst>
            </p:cNvPr>
            <p:cNvSpPr/>
            <p:nvPr/>
          </p:nvSpPr>
          <p:spPr>
            <a:xfrm>
              <a:off x="5745629" y="1478461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CB1395F-E551-4B2F-BA20-EEF842E48BF5}"/>
                </a:ext>
              </a:extLst>
            </p:cNvPr>
            <p:cNvSpPr/>
            <p:nvPr/>
          </p:nvSpPr>
          <p:spPr>
            <a:xfrm>
              <a:off x="5745629" y="2475138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5D937AD5-E2F1-4DDD-8F2C-661376502AA0}"/>
                </a:ext>
              </a:extLst>
            </p:cNvPr>
            <p:cNvSpPr/>
            <p:nvPr/>
          </p:nvSpPr>
          <p:spPr>
            <a:xfrm>
              <a:off x="5745629" y="3471815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4ADBF85-1FFA-41F3-B5DE-90FA87D44F61}"/>
                </a:ext>
              </a:extLst>
            </p:cNvPr>
            <p:cNvSpPr/>
            <p:nvPr/>
          </p:nvSpPr>
          <p:spPr>
            <a:xfrm>
              <a:off x="5745629" y="4478117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F6F4AC73-DDBF-420C-9AB5-B3D3B0E4F4F5}"/>
              </a:ext>
            </a:extLst>
          </p:cNvPr>
          <p:cNvSpPr txBox="1"/>
          <p:nvPr/>
        </p:nvSpPr>
        <p:spPr>
          <a:xfrm>
            <a:off x="4490446" y="1241585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1B0FD1-F2EB-42D3-969C-5BD02FD54A7A}"/>
              </a:ext>
            </a:extLst>
          </p:cNvPr>
          <p:cNvSpPr txBox="1"/>
          <p:nvPr/>
        </p:nvSpPr>
        <p:spPr>
          <a:xfrm>
            <a:off x="5664611" y="1227613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092B0C7-3178-4855-AB56-6150784F6531}"/>
              </a:ext>
            </a:extLst>
          </p:cNvPr>
          <p:cNvSpPr txBox="1"/>
          <p:nvPr/>
        </p:nvSpPr>
        <p:spPr>
          <a:xfrm>
            <a:off x="6906386" y="1241585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&gt;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9E02205-299E-46E0-8AAE-972BEE8FEA56}"/>
              </a:ext>
            </a:extLst>
          </p:cNvPr>
          <p:cNvSpPr txBox="1"/>
          <p:nvPr/>
        </p:nvSpPr>
        <p:spPr>
          <a:xfrm>
            <a:off x="3424139" y="3178398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9C6D22D-F03B-426E-97A6-13B746219F08}"/>
              </a:ext>
            </a:extLst>
          </p:cNvPr>
          <p:cNvSpPr txBox="1"/>
          <p:nvPr/>
        </p:nvSpPr>
        <p:spPr>
          <a:xfrm>
            <a:off x="3428084" y="2196027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C934657-D6EA-4FAA-A38C-1C8DE69FBF24}"/>
              </a:ext>
            </a:extLst>
          </p:cNvPr>
          <p:cNvSpPr txBox="1"/>
          <p:nvPr/>
        </p:nvSpPr>
        <p:spPr>
          <a:xfrm>
            <a:off x="3442745" y="4178926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8995B22-0FA7-46B1-AA87-6257613CD591}"/>
              </a:ext>
            </a:extLst>
          </p:cNvPr>
          <p:cNvSpPr txBox="1"/>
          <p:nvPr/>
        </p:nvSpPr>
        <p:spPr>
          <a:xfrm rot="10800000">
            <a:off x="3424139" y="5193224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graphicFrame>
        <p:nvGraphicFramePr>
          <p:cNvPr id="24" name="Table 9">
            <a:extLst>
              <a:ext uri="{FF2B5EF4-FFF2-40B4-BE49-F238E27FC236}">
                <a16:creationId xmlns:a16="http://schemas.microsoft.com/office/drawing/2014/main" id="{60D344C6-CA8E-4FA4-9D96-F3961A98AA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536601"/>
              </p:ext>
            </p:extLst>
          </p:nvPr>
        </p:nvGraphicFramePr>
        <p:xfrm>
          <a:off x="7089517" y="2169452"/>
          <a:ext cx="3892213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3903">
                  <a:extLst>
                    <a:ext uri="{9D8B030D-6E8A-4147-A177-3AD203B41FA5}">
                      <a16:colId xmlns:a16="http://schemas.microsoft.com/office/drawing/2014/main" val="1924953216"/>
                    </a:ext>
                  </a:extLst>
                </a:gridCol>
                <a:gridCol w="676405">
                  <a:extLst>
                    <a:ext uri="{9D8B030D-6E8A-4147-A177-3AD203B41FA5}">
                      <a16:colId xmlns:a16="http://schemas.microsoft.com/office/drawing/2014/main" val="3177065227"/>
                    </a:ext>
                  </a:extLst>
                </a:gridCol>
                <a:gridCol w="971273">
                  <a:extLst>
                    <a:ext uri="{9D8B030D-6E8A-4147-A177-3AD203B41FA5}">
                      <a16:colId xmlns:a16="http://schemas.microsoft.com/office/drawing/2014/main" val="1806246071"/>
                    </a:ext>
                  </a:extLst>
                </a:gridCol>
                <a:gridCol w="622601">
                  <a:extLst>
                    <a:ext uri="{9D8B030D-6E8A-4147-A177-3AD203B41FA5}">
                      <a16:colId xmlns:a16="http://schemas.microsoft.com/office/drawing/2014/main" val="1961554887"/>
                    </a:ext>
                  </a:extLst>
                </a:gridCol>
                <a:gridCol w="708031">
                  <a:extLst>
                    <a:ext uri="{9D8B030D-6E8A-4147-A177-3AD203B41FA5}">
                      <a16:colId xmlns:a16="http://schemas.microsoft.com/office/drawing/2014/main" val="2125623689"/>
                    </a:ext>
                  </a:extLst>
                </a:gridCol>
              </a:tblGrid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 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9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087628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818059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61121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076444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696855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498074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558554"/>
                  </a:ext>
                </a:extLst>
              </a:tr>
            </a:tbl>
          </a:graphicData>
        </a:graphic>
      </p:graphicFrame>
      <p:grpSp>
        <p:nvGrpSpPr>
          <p:cNvPr id="25" name="Group 24">
            <a:extLst>
              <a:ext uri="{FF2B5EF4-FFF2-40B4-BE49-F238E27FC236}">
                <a16:creationId xmlns:a16="http://schemas.microsoft.com/office/drawing/2014/main" id="{6FDE9423-5DED-4D1F-B7A7-74586ADC38AB}"/>
              </a:ext>
            </a:extLst>
          </p:cNvPr>
          <p:cNvGrpSpPr/>
          <p:nvPr/>
        </p:nvGrpSpPr>
        <p:grpSpPr>
          <a:xfrm>
            <a:off x="8106781" y="2139888"/>
            <a:ext cx="720000" cy="3719656"/>
            <a:chOff x="5745629" y="1478461"/>
            <a:chExt cx="720000" cy="3719656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CCD0D672-6F6C-431A-AB07-10AF0DA884FA}"/>
                </a:ext>
              </a:extLst>
            </p:cNvPr>
            <p:cNvSpPr/>
            <p:nvPr/>
          </p:nvSpPr>
          <p:spPr>
            <a:xfrm>
              <a:off x="5745629" y="1478461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C8F00B9-FFA0-45F1-909A-04679D2D05B2}"/>
                </a:ext>
              </a:extLst>
            </p:cNvPr>
            <p:cNvSpPr/>
            <p:nvPr/>
          </p:nvSpPr>
          <p:spPr>
            <a:xfrm>
              <a:off x="5745629" y="2475138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1B21D900-9461-4580-945A-3E6DCC65FBEA}"/>
                </a:ext>
              </a:extLst>
            </p:cNvPr>
            <p:cNvSpPr/>
            <p:nvPr/>
          </p:nvSpPr>
          <p:spPr>
            <a:xfrm>
              <a:off x="5745629" y="3471815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D64EEFA1-6AD7-49BD-9420-98BC2FB69EF9}"/>
                </a:ext>
              </a:extLst>
            </p:cNvPr>
            <p:cNvSpPr/>
            <p:nvPr/>
          </p:nvSpPr>
          <p:spPr>
            <a:xfrm>
              <a:off x="5745629" y="4478117"/>
              <a:ext cx="720000" cy="720000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B673381D-A425-46E5-BE9B-4A06E99EDC07}"/>
              </a:ext>
            </a:extLst>
          </p:cNvPr>
          <p:cNvSpPr txBox="1"/>
          <p:nvPr/>
        </p:nvSpPr>
        <p:spPr>
          <a:xfrm>
            <a:off x="8057914" y="2161379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0AD897C-7984-43EE-8F29-982065B61B03}"/>
              </a:ext>
            </a:extLst>
          </p:cNvPr>
          <p:cNvSpPr txBox="1"/>
          <p:nvPr/>
        </p:nvSpPr>
        <p:spPr>
          <a:xfrm rot="10800000">
            <a:off x="8159543" y="3171000"/>
            <a:ext cx="6770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8A46AF1-7D3D-4935-81C2-45591C1ABE25}"/>
              </a:ext>
            </a:extLst>
          </p:cNvPr>
          <p:cNvSpPr txBox="1"/>
          <p:nvPr/>
        </p:nvSpPr>
        <p:spPr>
          <a:xfrm>
            <a:off x="8057914" y="4165188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019FFFD-7788-4DAF-8C18-CA78498C18DB}"/>
              </a:ext>
            </a:extLst>
          </p:cNvPr>
          <p:cNvSpPr txBox="1"/>
          <p:nvPr/>
        </p:nvSpPr>
        <p:spPr>
          <a:xfrm rot="10800000">
            <a:off x="8048082" y="5150562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9204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9" grpId="0"/>
      <p:bldP spid="30" grpId="0"/>
      <p:bldP spid="31" grpId="0"/>
      <p:bldP spid="33" grpId="0"/>
      <p:bldP spid="34" grpId="0"/>
      <p:bldP spid="35" grpId="0"/>
      <p:bldP spid="36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19" name="Subtitle 3">
            <a:extLst>
              <a:ext uri="{FF2B5EF4-FFF2-40B4-BE49-F238E27FC236}">
                <a16:creationId xmlns:a16="http://schemas.microsoft.com/office/drawing/2014/main" id="{0A415AD5-51A3-489B-B7E0-AFE043CCC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378824"/>
            <a:ext cx="11045776" cy="82296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dirty="0">
                <a:latin typeface="Century Gothic" panose="020B0502020202020204" pitchFamily="34" charset="0"/>
              </a:rPr>
              <a:t>Practice task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800" dirty="0">
                <a:latin typeface="Century Gothic" panose="020B0502020202020204" pitchFamily="34" charset="0"/>
              </a:rPr>
              <a:t>Fill in the missing symbols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400" dirty="0"/>
          </a:p>
        </p:txBody>
      </p:sp>
      <p:graphicFrame>
        <p:nvGraphicFramePr>
          <p:cNvPr id="12" name="Table 9">
            <a:extLst>
              <a:ext uri="{FF2B5EF4-FFF2-40B4-BE49-F238E27FC236}">
                <a16:creationId xmlns:a16="http://schemas.microsoft.com/office/drawing/2014/main" id="{B38446B5-3F4D-4B46-B9E6-E6956F6A7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535718"/>
              </p:ext>
            </p:extLst>
          </p:nvPr>
        </p:nvGraphicFramePr>
        <p:xfrm>
          <a:off x="881317" y="2171170"/>
          <a:ext cx="4119905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552">
                  <a:extLst>
                    <a:ext uri="{9D8B030D-6E8A-4147-A177-3AD203B41FA5}">
                      <a16:colId xmlns:a16="http://schemas.microsoft.com/office/drawing/2014/main" val="1924953216"/>
                    </a:ext>
                  </a:extLst>
                </a:gridCol>
                <a:gridCol w="603280">
                  <a:extLst>
                    <a:ext uri="{9D8B030D-6E8A-4147-A177-3AD203B41FA5}">
                      <a16:colId xmlns:a16="http://schemas.microsoft.com/office/drawing/2014/main" val="3177065227"/>
                    </a:ext>
                  </a:extLst>
                </a:gridCol>
                <a:gridCol w="843382">
                  <a:extLst>
                    <a:ext uri="{9D8B030D-6E8A-4147-A177-3AD203B41FA5}">
                      <a16:colId xmlns:a16="http://schemas.microsoft.com/office/drawing/2014/main" val="1806246071"/>
                    </a:ext>
                  </a:extLst>
                </a:gridCol>
                <a:gridCol w="436729">
                  <a:extLst>
                    <a:ext uri="{9D8B030D-6E8A-4147-A177-3AD203B41FA5}">
                      <a16:colId xmlns:a16="http://schemas.microsoft.com/office/drawing/2014/main" val="1961554887"/>
                    </a:ext>
                  </a:extLst>
                </a:gridCol>
                <a:gridCol w="1097962">
                  <a:extLst>
                    <a:ext uri="{9D8B030D-6E8A-4147-A177-3AD203B41FA5}">
                      <a16:colId xmlns:a16="http://schemas.microsoft.com/office/drawing/2014/main" val="2125623689"/>
                    </a:ext>
                  </a:extLst>
                </a:gridCol>
              </a:tblGrid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 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10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087628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818059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61121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076444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696855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498074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558554"/>
                  </a:ext>
                </a:extLst>
              </a:tr>
            </a:tbl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2BEF3A8E-019C-48B1-B838-04456AD4F756}"/>
              </a:ext>
            </a:extLst>
          </p:cNvPr>
          <p:cNvSpPr/>
          <p:nvPr/>
        </p:nvSpPr>
        <p:spPr>
          <a:xfrm>
            <a:off x="3339757" y="2151315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CB1395F-E551-4B2F-BA20-EEF842E48BF5}"/>
              </a:ext>
            </a:extLst>
          </p:cNvPr>
          <p:cNvSpPr/>
          <p:nvPr/>
        </p:nvSpPr>
        <p:spPr>
          <a:xfrm>
            <a:off x="2137651" y="3134075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D937AD5-E2F1-4DDD-8F2C-661376502AA0}"/>
              </a:ext>
            </a:extLst>
          </p:cNvPr>
          <p:cNvSpPr/>
          <p:nvPr/>
        </p:nvSpPr>
        <p:spPr>
          <a:xfrm>
            <a:off x="2138753" y="4151732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4ADBF85-1FFA-41F3-B5DE-90FA87D44F61}"/>
              </a:ext>
            </a:extLst>
          </p:cNvPr>
          <p:cNvSpPr/>
          <p:nvPr/>
        </p:nvSpPr>
        <p:spPr>
          <a:xfrm>
            <a:off x="3339757" y="5139983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F4AC73-DDBF-420C-9AB5-B3D3B0E4F4F5}"/>
              </a:ext>
            </a:extLst>
          </p:cNvPr>
          <p:cNvSpPr txBox="1"/>
          <p:nvPr/>
        </p:nvSpPr>
        <p:spPr>
          <a:xfrm>
            <a:off x="4490446" y="1241585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1B0FD1-F2EB-42D3-969C-5BD02FD54A7A}"/>
              </a:ext>
            </a:extLst>
          </p:cNvPr>
          <p:cNvSpPr txBox="1"/>
          <p:nvPr/>
        </p:nvSpPr>
        <p:spPr>
          <a:xfrm>
            <a:off x="5664611" y="1227613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092B0C7-3178-4855-AB56-6150784F6531}"/>
              </a:ext>
            </a:extLst>
          </p:cNvPr>
          <p:cNvSpPr txBox="1"/>
          <p:nvPr/>
        </p:nvSpPr>
        <p:spPr>
          <a:xfrm>
            <a:off x="6906386" y="1241585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&gt;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9E02205-299E-46E0-8AAE-972BEE8FEA56}"/>
              </a:ext>
            </a:extLst>
          </p:cNvPr>
          <p:cNvSpPr txBox="1"/>
          <p:nvPr/>
        </p:nvSpPr>
        <p:spPr>
          <a:xfrm>
            <a:off x="3439605" y="2171170"/>
            <a:ext cx="620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&gt;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9C6D22D-F03B-426E-97A6-13B746219F08}"/>
              </a:ext>
            </a:extLst>
          </p:cNvPr>
          <p:cNvSpPr txBox="1"/>
          <p:nvPr/>
        </p:nvSpPr>
        <p:spPr>
          <a:xfrm>
            <a:off x="2078952" y="3154115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C934657-D6EA-4FAA-A38C-1C8DE69FBF24}"/>
              </a:ext>
            </a:extLst>
          </p:cNvPr>
          <p:cNvSpPr txBox="1"/>
          <p:nvPr/>
        </p:nvSpPr>
        <p:spPr>
          <a:xfrm>
            <a:off x="2078952" y="4143806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8995B22-0FA7-46B1-AA87-6257613CD591}"/>
              </a:ext>
            </a:extLst>
          </p:cNvPr>
          <p:cNvSpPr txBox="1"/>
          <p:nvPr/>
        </p:nvSpPr>
        <p:spPr>
          <a:xfrm rot="10800000">
            <a:off x="3318833" y="5163398"/>
            <a:ext cx="7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&gt;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4" name="Table 9">
            <a:extLst>
              <a:ext uri="{FF2B5EF4-FFF2-40B4-BE49-F238E27FC236}">
                <a16:creationId xmlns:a16="http://schemas.microsoft.com/office/drawing/2014/main" id="{60D344C6-CA8E-4FA4-9D96-F3961A98AA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65371"/>
              </p:ext>
            </p:extLst>
          </p:nvPr>
        </p:nvGraphicFramePr>
        <p:xfrm>
          <a:off x="6646460" y="2171170"/>
          <a:ext cx="4119906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366">
                  <a:extLst>
                    <a:ext uri="{9D8B030D-6E8A-4147-A177-3AD203B41FA5}">
                      <a16:colId xmlns:a16="http://schemas.microsoft.com/office/drawing/2014/main" val="1924953216"/>
                    </a:ext>
                  </a:extLst>
                </a:gridCol>
                <a:gridCol w="760912">
                  <a:extLst>
                    <a:ext uri="{9D8B030D-6E8A-4147-A177-3AD203B41FA5}">
                      <a16:colId xmlns:a16="http://schemas.microsoft.com/office/drawing/2014/main" val="3177065227"/>
                    </a:ext>
                  </a:extLst>
                </a:gridCol>
                <a:gridCol w="983155">
                  <a:extLst>
                    <a:ext uri="{9D8B030D-6E8A-4147-A177-3AD203B41FA5}">
                      <a16:colId xmlns:a16="http://schemas.microsoft.com/office/drawing/2014/main" val="1806246071"/>
                    </a:ext>
                  </a:extLst>
                </a:gridCol>
                <a:gridCol w="332017">
                  <a:extLst>
                    <a:ext uri="{9D8B030D-6E8A-4147-A177-3AD203B41FA5}">
                      <a16:colId xmlns:a16="http://schemas.microsoft.com/office/drawing/2014/main" val="1961554887"/>
                    </a:ext>
                  </a:extLst>
                </a:gridCol>
                <a:gridCol w="1076456">
                  <a:extLst>
                    <a:ext uri="{9D8B030D-6E8A-4147-A177-3AD203B41FA5}">
                      <a16:colId xmlns:a16="http://schemas.microsoft.com/office/drawing/2014/main" val="2125623689"/>
                    </a:ext>
                  </a:extLst>
                </a:gridCol>
              </a:tblGrid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 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 9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087628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818059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 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61121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076444"/>
                  </a:ext>
                </a:extLst>
              </a:tr>
              <a:tr h="62174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696855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498074"/>
                  </a:ext>
                </a:extLst>
              </a:tr>
              <a:tr h="270324">
                <a:tc>
                  <a:txBody>
                    <a:bodyPr/>
                    <a:lstStyle/>
                    <a:p>
                      <a:pPr algn="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rgbClr val="595959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rgbClr val="595959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558554"/>
                  </a:ext>
                </a:extLst>
              </a:tr>
            </a:tbl>
          </a:graphicData>
        </a:graphic>
      </p:graphicFrame>
      <p:sp>
        <p:nvSpPr>
          <p:cNvPr id="26" name="Oval 25">
            <a:extLst>
              <a:ext uri="{FF2B5EF4-FFF2-40B4-BE49-F238E27FC236}">
                <a16:creationId xmlns:a16="http://schemas.microsoft.com/office/drawing/2014/main" id="{CCD0D672-6F6C-431A-AB07-10AF0DA884FA}"/>
              </a:ext>
            </a:extLst>
          </p:cNvPr>
          <p:cNvSpPr/>
          <p:nvPr/>
        </p:nvSpPr>
        <p:spPr>
          <a:xfrm>
            <a:off x="7759261" y="2196198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FC8F00B9-FFA0-45F1-909A-04679D2D05B2}"/>
              </a:ext>
            </a:extLst>
          </p:cNvPr>
          <p:cNvSpPr/>
          <p:nvPr/>
        </p:nvSpPr>
        <p:spPr>
          <a:xfrm>
            <a:off x="7759261" y="3192875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B21D900-9461-4580-945A-3E6DCC65FBEA}"/>
              </a:ext>
            </a:extLst>
          </p:cNvPr>
          <p:cNvSpPr/>
          <p:nvPr/>
        </p:nvSpPr>
        <p:spPr>
          <a:xfrm>
            <a:off x="8926494" y="4178170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D64EEFA1-6AD7-49BD-9420-98BC2FB69EF9}"/>
              </a:ext>
            </a:extLst>
          </p:cNvPr>
          <p:cNvSpPr/>
          <p:nvPr/>
        </p:nvSpPr>
        <p:spPr>
          <a:xfrm>
            <a:off x="8927160" y="5200002"/>
            <a:ext cx="720000" cy="72000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673381D-A425-46E5-BE9B-4A06E99EDC07}"/>
              </a:ext>
            </a:extLst>
          </p:cNvPr>
          <p:cNvSpPr txBox="1"/>
          <p:nvPr/>
        </p:nvSpPr>
        <p:spPr>
          <a:xfrm>
            <a:off x="7710394" y="2214919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0AD897C-7984-43EE-8F29-982065B61B03}"/>
              </a:ext>
            </a:extLst>
          </p:cNvPr>
          <p:cNvSpPr txBox="1"/>
          <p:nvPr/>
        </p:nvSpPr>
        <p:spPr>
          <a:xfrm rot="10800000">
            <a:off x="7706287" y="3200014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&lt;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8A46AF1-7D3D-4935-81C2-45591C1ABE25}"/>
              </a:ext>
            </a:extLst>
          </p:cNvPr>
          <p:cNvSpPr txBox="1"/>
          <p:nvPr/>
        </p:nvSpPr>
        <p:spPr>
          <a:xfrm>
            <a:off x="8856951" y="4163846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019FFFD-7788-4DAF-8C18-CA78498C18DB}"/>
              </a:ext>
            </a:extLst>
          </p:cNvPr>
          <p:cNvSpPr txBox="1"/>
          <p:nvPr/>
        </p:nvSpPr>
        <p:spPr>
          <a:xfrm>
            <a:off x="8867795" y="5223714"/>
            <a:ext cx="83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=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543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9" grpId="0"/>
      <p:bldP spid="30" grpId="0"/>
      <p:bldP spid="31" grpId="0"/>
      <p:bldP spid="33" grpId="0"/>
      <p:bldP spid="34" grpId="0"/>
      <p:bldP spid="35" grpId="0"/>
      <p:bldP spid="36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671AD67-2B67-4683-95B5-4BDCB01FB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4" y="535435"/>
            <a:ext cx="11190915" cy="844647"/>
          </a:xfrm>
        </p:spPr>
        <p:txBody>
          <a:bodyPr>
            <a:normAutofit/>
          </a:bodyPr>
          <a:lstStyle/>
          <a:p>
            <a:r>
              <a:rPr lang="en-US" sz="2400" b="0" dirty="0"/>
              <a:t>Complete the missing number calculations.</a:t>
            </a:r>
            <a:br>
              <a:rPr lang="en-US" sz="2400" b="0" dirty="0"/>
            </a:br>
            <a:endParaRPr lang="en-GB" sz="2400" b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graphicFrame>
        <p:nvGraphicFramePr>
          <p:cNvPr id="18" name="Table 2">
            <a:extLst>
              <a:ext uri="{FF2B5EF4-FFF2-40B4-BE49-F238E27FC236}">
                <a16:creationId xmlns:a16="http://schemas.microsoft.com/office/drawing/2014/main" id="{630069FC-52E2-4E06-8E9B-2BDCA75F59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093123"/>
              </p:ext>
            </p:extLst>
          </p:nvPr>
        </p:nvGraphicFramePr>
        <p:xfrm>
          <a:off x="420059" y="3005778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9CA9A41A-87C1-4BCF-AAE9-70E9DBB82322}"/>
              </a:ext>
            </a:extLst>
          </p:cNvPr>
          <p:cNvSpPr txBox="1"/>
          <p:nvPr/>
        </p:nvSpPr>
        <p:spPr>
          <a:xfrm>
            <a:off x="1618180" y="307415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4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0" name="Table 2">
            <a:extLst>
              <a:ext uri="{FF2B5EF4-FFF2-40B4-BE49-F238E27FC236}">
                <a16:creationId xmlns:a16="http://schemas.microsoft.com/office/drawing/2014/main" id="{053E3E66-8D50-44EE-B5C7-8AFD7B5CA2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600274"/>
              </p:ext>
            </p:extLst>
          </p:nvPr>
        </p:nvGraphicFramePr>
        <p:xfrm>
          <a:off x="4483007" y="3005778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0BA13EE-B410-4E59-8850-39ECC0935C28}"/>
              </a:ext>
            </a:extLst>
          </p:cNvPr>
          <p:cNvSpPr txBox="1"/>
          <p:nvPr/>
        </p:nvSpPr>
        <p:spPr>
          <a:xfrm>
            <a:off x="5694880" y="307415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>
                <a:solidFill>
                  <a:srgbClr val="585858"/>
                </a:solidFill>
                <a:latin typeface="Century Gothic" panose="020B0502020202020204" pitchFamily="34" charset="0"/>
              </a:rPr>
              <a:t>7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3" name="Table 2">
            <a:extLst>
              <a:ext uri="{FF2B5EF4-FFF2-40B4-BE49-F238E27FC236}">
                <a16:creationId xmlns:a16="http://schemas.microsoft.com/office/drawing/2014/main" id="{63765F10-95BD-40CC-9E21-AB26E7C36E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045141"/>
              </p:ext>
            </p:extLst>
          </p:nvPr>
        </p:nvGraphicFramePr>
        <p:xfrm>
          <a:off x="8545955" y="3005778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09B48E7B-44DE-40F7-8D13-E985EA6BB8CD}"/>
              </a:ext>
            </a:extLst>
          </p:cNvPr>
          <p:cNvSpPr txBox="1"/>
          <p:nvPr/>
        </p:nvSpPr>
        <p:spPr>
          <a:xfrm>
            <a:off x="9757828" y="307415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>
                <a:solidFill>
                  <a:srgbClr val="585858"/>
                </a:solidFill>
                <a:latin typeface="Century Gothic" panose="020B0502020202020204" pitchFamily="34" charset="0"/>
              </a:rPr>
              <a:t>9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7" name="Table 2">
            <a:extLst>
              <a:ext uri="{FF2B5EF4-FFF2-40B4-BE49-F238E27FC236}">
                <a16:creationId xmlns:a16="http://schemas.microsoft.com/office/drawing/2014/main" id="{D82280A2-555D-4270-8EBF-3BBDCFCC87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384645"/>
              </p:ext>
            </p:extLst>
          </p:nvPr>
        </p:nvGraphicFramePr>
        <p:xfrm>
          <a:off x="448196" y="1510034"/>
          <a:ext cx="3225987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16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662230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745441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FA2C8DD1-D10D-4787-803E-73E84AF7717A}"/>
              </a:ext>
            </a:extLst>
          </p:cNvPr>
          <p:cNvSpPr txBox="1"/>
          <p:nvPr/>
        </p:nvSpPr>
        <p:spPr>
          <a:xfrm>
            <a:off x="2970292" y="1578415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8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9" name="Table 2">
            <a:extLst>
              <a:ext uri="{FF2B5EF4-FFF2-40B4-BE49-F238E27FC236}">
                <a16:creationId xmlns:a16="http://schemas.microsoft.com/office/drawing/2014/main" id="{778B49FB-F3DF-4FA6-ADE8-33F397344D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423689"/>
              </p:ext>
            </p:extLst>
          </p:nvPr>
        </p:nvGraphicFramePr>
        <p:xfrm>
          <a:off x="4511144" y="1500798"/>
          <a:ext cx="3225987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16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662230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745441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30" name="TextBox 29">
            <a:extLst>
              <a:ext uri="{FF2B5EF4-FFF2-40B4-BE49-F238E27FC236}">
                <a16:creationId xmlns:a16="http://schemas.microsoft.com/office/drawing/2014/main" id="{943FFB9D-EC8F-4B2F-8458-4A7471F59BD1}"/>
              </a:ext>
            </a:extLst>
          </p:cNvPr>
          <p:cNvSpPr txBox="1"/>
          <p:nvPr/>
        </p:nvSpPr>
        <p:spPr>
          <a:xfrm>
            <a:off x="7033240" y="156917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>
                <a:solidFill>
                  <a:srgbClr val="585858"/>
                </a:solidFill>
                <a:latin typeface="Century Gothic" panose="020B0502020202020204" pitchFamily="34" charset="0"/>
              </a:rPr>
              <a:t>1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31" name="Table 2">
            <a:extLst>
              <a:ext uri="{FF2B5EF4-FFF2-40B4-BE49-F238E27FC236}">
                <a16:creationId xmlns:a16="http://schemas.microsoft.com/office/drawing/2014/main" id="{E1301E17-D7C3-4CA5-873E-B493504847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63380"/>
              </p:ext>
            </p:extLst>
          </p:nvPr>
        </p:nvGraphicFramePr>
        <p:xfrm>
          <a:off x="8565962" y="1500798"/>
          <a:ext cx="3225987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16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662230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745441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id="{89E99AF1-570B-4642-9CE1-BAD9448844DC}"/>
              </a:ext>
            </a:extLst>
          </p:cNvPr>
          <p:cNvSpPr txBox="1"/>
          <p:nvPr/>
        </p:nvSpPr>
        <p:spPr>
          <a:xfrm>
            <a:off x="11088058" y="156917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5</a:t>
            </a:r>
          </a:p>
        </p:txBody>
      </p:sp>
      <p:graphicFrame>
        <p:nvGraphicFramePr>
          <p:cNvPr id="17" name="Table 2">
            <a:extLst>
              <a:ext uri="{FF2B5EF4-FFF2-40B4-BE49-F238E27FC236}">
                <a16:creationId xmlns:a16="http://schemas.microsoft.com/office/drawing/2014/main" id="{C8508AF6-BAC5-427A-A1B1-B97B547EC7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763521"/>
              </p:ext>
            </p:extLst>
          </p:nvPr>
        </p:nvGraphicFramePr>
        <p:xfrm>
          <a:off x="601034" y="4761907"/>
          <a:ext cx="3225987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16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662230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745441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39B2C30E-FC54-4ECF-BB12-C6337B1A4561}"/>
              </a:ext>
            </a:extLst>
          </p:cNvPr>
          <p:cNvSpPr txBox="1"/>
          <p:nvPr/>
        </p:nvSpPr>
        <p:spPr>
          <a:xfrm>
            <a:off x="3123130" y="4830288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>
                <a:solidFill>
                  <a:srgbClr val="585858"/>
                </a:solidFill>
                <a:latin typeface="Century Gothic" panose="020B0502020202020204" pitchFamily="34" charset="0"/>
              </a:rPr>
              <a:t>4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36" name="Table 2">
            <a:extLst>
              <a:ext uri="{FF2B5EF4-FFF2-40B4-BE49-F238E27FC236}">
                <a16:creationId xmlns:a16="http://schemas.microsoft.com/office/drawing/2014/main" id="{518FF8B1-290D-4729-AE81-30EA99E789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240142"/>
              </p:ext>
            </p:extLst>
          </p:nvPr>
        </p:nvGraphicFramePr>
        <p:xfrm>
          <a:off x="4511145" y="4761907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2E10F3F0-B4A5-4AE0-9642-A96824BEE17A}"/>
              </a:ext>
            </a:extLst>
          </p:cNvPr>
          <p:cNvSpPr txBox="1"/>
          <p:nvPr/>
        </p:nvSpPr>
        <p:spPr>
          <a:xfrm>
            <a:off x="5548506" y="4830288"/>
            <a:ext cx="8552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>
                <a:solidFill>
                  <a:srgbClr val="585858"/>
                </a:solidFill>
                <a:latin typeface="Century Gothic" panose="020B0502020202020204" pitchFamily="34" charset="0"/>
              </a:rPr>
              <a:t>10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38" name="Table 2">
            <a:extLst>
              <a:ext uri="{FF2B5EF4-FFF2-40B4-BE49-F238E27FC236}">
                <a16:creationId xmlns:a16="http://schemas.microsoft.com/office/drawing/2014/main" id="{5BCFEEE6-62B6-4777-8079-4BE88783F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464422"/>
              </p:ext>
            </p:extLst>
          </p:nvPr>
        </p:nvGraphicFramePr>
        <p:xfrm>
          <a:off x="8574093" y="4761907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0DB64356-BFB6-4DAE-8509-8903455C909E}"/>
              </a:ext>
            </a:extLst>
          </p:cNvPr>
          <p:cNvSpPr txBox="1"/>
          <p:nvPr/>
        </p:nvSpPr>
        <p:spPr>
          <a:xfrm>
            <a:off x="9785966" y="4830288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19800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4" grpId="0"/>
      <p:bldP spid="28" grpId="0"/>
      <p:bldP spid="30" grpId="0"/>
      <p:bldP spid="32" grpId="0"/>
      <p:bldP spid="22" grpId="0"/>
      <p:bldP spid="37" grpId="0"/>
      <p:bldP spid="39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671AD67-2B67-4683-95B5-4BDCB01FB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34" y="535435"/>
            <a:ext cx="11190915" cy="844647"/>
          </a:xfrm>
        </p:spPr>
        <p:txBody>
          <a:bodyPr>
            <a:normAutofit/>
          </a:bodyPr>
          <a:lstStyle/>
          <a:p>
            <a:r>
              <a:rPr lang="en-US" sz="2400" b="0" dirty="0"/>
              <a:t>Complete the missing number calculations.</a:t>
            </a:r>
            <a:br>
              <a:rPr lang="en-US" sz="2400" b="0" dirty="0"/>
            </a:br>
            <a:endParaRPr lang="en-GB" sz="2400" b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graphicFrame>
        <p:nvGraphicFramePr>
          <p:cNvPr id="18" name="Table 2">
            <a:extLst>
              <a:ext uri="{FF2B5EF4-FFF2-40B4-BE49-F238E27FC236}">
                <a16:creationId xmlns:a16="http://schemas.microsoft.com/office/drawing/2014/main" id="{630069FC-52E2-4E06-8E9B-2BDCA75F59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662098"/>
              </p:ext>
            </p:extLst>
          </p:nvPr>
        </p:nvGraphicFramePr>
        <p:xfrm>
          <a:off x="420059" y="3005778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9CA9A41A-87C1-4BCF-AAE9-70E9DBB82322}"/>
              </a:ext>
            </a:extLst>
          </p:cNvPr>
          <p:cNvSpPr txBox="1"/>
          <p:nvPr/>
        </p:nvSpPr>
        <p:spPr>
          <a:xfrm>
            <a:off x="1618180" y="307415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>
                <a:solidFill>
                  <a:srgbClr val="585858"/>
                </a:solidFill>
                <a:latin typeface="Century Gothic" panose="020B0502020202020204" pitchFamily="34" charset="0"/>
              </a:rPr>
              <a:t>1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0" name="Table 2">
            <a:extLst>
              <a:ext uri="{FF2B5EF4-FFF2-40B4-BE49-F238E27FC236}">
                <a16:creationId xmlns:a16="http://schemas.microsoft.com/office/drawing/2014/main" id="{053E3E66-8D50-44EE-B5C7-8AFD7B5CA2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655934"/>
              </p:ext>
            </p:extLst>
          </p:nvPr>
        </p:nvGraphicFramePr>
        <p:xfrm>
          <a:off x="4483007" y="3005778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0BA13EE-B410-4E59-8850-39ECC0935C28}"/>
              </a:ext>
            </a:extLst>
          </p:cNvPr>
          <p:cNvSpPr txBox="1"/>
          <p:nvPr/>
        </p:nvSpPr>
        <p:spPr>
          <a:xfrm>
            <a:off x="5694880" y="307415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3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3" name="Table 2">
            <a:extLst>
              <a:ext uri="{FF2B5EF4-FFF2-40B4-BE49-F238E27FC236}">
                <a16:creationId xmlns:a16="http://schemas.microsoft.com/office/drawing/2014/main" id="{63765F10-95BD-40CC-9E21-AB26E7C36E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543343"/>
              </p:ext>
            </p:extLst>
          </p:nvPr>
        </p:nvGraphicFramePr>
        <p:xfrm>
          <a:off x="8545955" y="3005778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09B48E7B-44DE-40F7-8D13-E985EA6BB8CD}"/>
              </a:ext>
            </a:extLst>
          </p:cNvPr>
          <p:cNvSpPr txBox="1"/>
          <p:nvPr/>
        </p:nvSpPr>
        <p:spPr>
          <a:xfrm>
            <a:off x="9757828" y="307415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5</a:t>
            </a:r>
          </a:p>
        </p:txBody>
      </p:sp>
      <p:graphicFrame>
        <p:nvGraphicFramePr>
          <p:cNvPr id="27" name="Table 2">
            <a:extLst>
              <a:ext uri="{FF2B5EF4-FFF2-40B4-BE49-F238E27FC236}">
                <a16:creationId xmlns:a16="http://schemas.microsoft.com/office/drawing/2014/main" id="{D82280A2-555D-4270-8EBF-3BBDCFCC87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80280"/>
              </p:ext>
            </p:extLst>
          </p:nvPr>
        </p:nvGraphicFramePr>
        <p:xfrm>
          <a:off x="448196" y="1510034"/>
          <a:ext cx="3225987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16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662230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745441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FA2C8DD1-D10D-4787-803E-73E84AF7717A}"/>
              </a:ext>
            </a:extLst>
          </p:cNvPr>
          <p:cNvSpPr txBox="1"/>
          <p:nvPr/>
        </p:nvSpPr>
        <p:spPr>
          <a:xfrm>
            <a:off x="2970292" y="1578415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noProof="0" dirty="0">
                <a:solidFill>
                  <a:srgbClr val="585858"/>
                </a:solidFill>
                <a:latin typeface="Century Gothic" panose="020B0502020202020204" pitchFamily="34" charset="0"/>
              </a:rPr>
              <a:t>7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9" name="Table 2">
            <a:extLst>
              <a:ext uri="{FF2B5EF4-FFF2-40B4-BE49-F238E27FC236}">
                <a16:creationId xmlns:a16="http://schemas.microsoft.com/office/drawing/2014/main" id="{778B49FB-F3DF-4FA6-ADE8-33F397344D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558576"/>
              </p:ext>
            </p:extLst>
          </p:nvPr>
        </p:nvGraphicFramePr>
        <p:xfrm>
          <a:off x="4511144" y="1500798"/>
          <a:ext cx="3225987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16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662230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745441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30" name="TextBox 29">
            <a:extLst>
              <a:ext uri="{FF2B5EF4-FFF2-40B4-BE49-F238E27FC236}">
                <a16:creationId xmlns:a16="http://schemas.microsoft.com/office/drawing/2014/main" id="{943FFB9D-EC8F-4B2F-8458-4A7471F59BD1}"/>
              </a:ext>
            </a:extLst>
          </p:cNvPr>
          <p:cNvSpPr txBox="1"/>
          <p:nvPr/>
        </p:nvSpPr>
        <p:spPr>
          <a:xfrm>
            <a:off x="7033240" y="156917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6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31" name="Table 2">
            <a:extLst>
              <a:ext uri="{FF2B5EF4-FFF2-40B4-BE49-F238E27FC236}">
                <a16:creationId xmlns:a16="http://schemas.microsoft.com/office/drawing/2014/main" id="{E1301E17-D7C3-4CA5-873E-B493504847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548597"/>
              </p:ext>
            </p:extLst>
          </p:nvPr>
        </p:nvGraphicFramePr>
        <p:xfrm>
          <a:off x="8565962" y="1500798"/>
          <a:ext cx="3225987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16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829348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37732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745441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id="{89E99AF1-570B-4642-9CE1-BAD9448844DC}"/>
              </a:ext>
            </a:extLst>
          </p:cNvPr>
          <p:cNvSpPr txBox="1"/>
          <p:nvPr/>
        </p:nvSpPr>
        <p:spPr>
          <a:xfrm>
            <a:off x="11088058" y="1569179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0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17" name="Table 2">
            <a:extLst>
              <a:ext uri="{FF2B5EF4-FFF2-40B4-BE49-F238E27FC236}">
                <a16:creationId xmlns:a16="http://schemas.microsoft.com/office/drawing/2014/main" id="{C8508AF6-BAC5-427A-A1B1-B97B547EC7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110179"/>
              </p:ext>
            </p:extLst>
          </p:nvPr>
        </p:nvGraphicFramePr>
        <p:xfrm>
          <a:off x="601034" y="4761907"/>
          <a:ext cx="3225987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716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662230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745441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39B2C30E-FC54-4ECF-BB12-C6337B1A4561}"/>
              </a:ext>
            </a:extLst>
          </p:cNvPr>
          <p:cNvSpPr txBox="1"/>
          <p:nvPr/>
        </p:nvSpPr>
        <p:spPr>
          <a:xfrm>
            <a:off x="3123130" y="4830288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9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36" name="Table 2">
            <a:extLst>
              <a:ext uri="{FF2B5EF4-FFF2-40B4-BE49-F238E27FC236}">
                <a16:creationId xmlns:a16="http://schemas.microsoft.com/office/drawing/2014/main" id="{518FF8B1-290D-4729-AE81-30EA99E789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376421"/>
              </p:ext>
            </p:extLst>
          </p:nvPr>
        </p:nvGraphicFramePr>
        <p:xfrm>
          <a:off x="4511145" y="4761907"/>
          <a:ext cx="3225986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731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518210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2754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2587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2E10F3F0-B4A5-4AE0-9642-A96824BEE17A}"/>
              </a:ext>
            </a:extLst>
          </p:cNvPr>
          <p:cNvSpPr txBox="1"/>
          <p:nvPr/>
        </p:nvSpPr>
        <p:spPr>
          <a:xfrm>
            <a:off x="5694880" y="4830288"/>
            <a:ext cx="7088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8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38" name="Table 2">
            <a:extLst>
              <a:ext uri="{FF2B5EF4-FFF2-40B4-BE49-F238E27FC236}">
                <a16:creationId xmlns:a16="http://schemas.microsoft.com/office/drawing/2014/main" id="{5BCFEEE6-62B6-4777-8079-4BE88783F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969003"/>
              </p:ext>
            </p:extLst>
          </p:nvPr>
        </p:nvGraphicFramePr>
        <p:xfrm>
          <a:off x="8355651" y="4761907"/>
          <a:ext cx="3378824" cy="84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6518">
                  <a:extLst>
                    <a:ext uri="{9D8B030D-6E8A-4147-A177-3AD203B41FA5}">
                      <a16:colId xmlns:a16="http://schemas.microsoft.com/office/drawing/2014/main" val="1347918688"/>
                    </a:ext>
                  </a:extLst>
                </a:gridCol>
                <a:gridCol w="434094">
                  <a:extLst>
                    <a:ext uri="{9D8B030D-6E8A-4147-A177-3AD203B41FA5}">
                      <a16:colId xmlns:a16="http://schemas.microsoft.com/office/drawing/2014/main" val="1589963580"/>
                    </a:ext>
                  </a:extLst>
                </a:gridCol>
                <a:gridCol w="750627">
                  <a:extLst>
                    <a:ext uri="{9D8B030D-6E8A-4147-A177-3AD203B41FA5}">
                      <a16:colId xmlns:a16="http://schemas.microsoft.com/office/drawing/2014/main" val="605323016"/>
                    </a:ext>
                  </a:extLst>
                </a:gridCol>
                <a:gridCol w="562193">
                  <a:extLst>
                    <a:ext uri="{9D8B030D-6E8A-4147-A177-3AD203B41FA5}">
                      <a16:colId xmlns:a16="http://schemas.microsoft.com/office/drawing/2014/main" val="3317021439"/>
                    </a:ext>
                  </a:extLst>
                </a:gridCol>
                <a:gridCol w="745392">
                  <a:extLst>
                    <a:ext uri="{9D8B030D-6E8A-4147-A177-3AD203B41FA5}">
                      <a16:colId xmlns:a16="http://schemas.microsoft.com/office/drawing/2014/main" val="1676157165"/>
                    </a:ext>
                  </a:extLst>
                </a:gridCol>
              </a:tblGrid>
              <a:tr h="844648"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+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40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359994"/>
                  </a:ext>
                </a:extLst>
              </a:tr>
            </a:tbl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0DB64356-BFB6-4DAE-8509-8903455C909E}"/>
              </a:ext>
            </a:extLst>
          </p:cNvPr>
          <p:cNvSpPr txBox="1"/>
          <p:nvPr/>
        </p:nvSpPr>
        <p:spPr>
          <a:xfrm>
            <a:off x="9733253" y="4857584"/>
            <a:ext cx="623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85858"/>
                </a:solidFill>
                <a:latin typeface="Century Gothic" panose="020B0502020202020204" pitchFamily="34" charset="0"/>
              </a:rPr>
              <a:t>0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3815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4" grpId="0"/>
      <p:bldP spid="28" grpId="0"/>
      <p:bldP spid="30" grpId="0"/>
      <p:bldP spid="32" grpId="0"/>
      <p:bldP spid="22" grpId="0"/>
      <p:bldP spid="37" grpId="0"/>
      <p:bldP spid="39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64419F-4997-43B4-9E45-90B6E5A745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5951" y="616688"/>
            <a:ext cx="3700868" cy="194957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>
                <a:latin typeface="Century Gothic" panose="020B0502020202020204" pitchFamily="34" charset="0"/>
              </a:rPr>
              <a:t>Mastering Number 2021/22 ncetm.org.uk</a:t>
            </a:r>
            <a:b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Times New Roman"/>
              </a:rPr>
            </a:br>
            <a:endParaRPr lang="en-GB" sz="20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369F86A-74FE-42EA-AB74-BF2CE5847F68}"/>
              </a:ext>
            </a:extLst>
          </p:cNvPr>
          <p:cNvCxnSpPr/>
          <p:nvPr/>
        </p:nvCxnSpPr>
        <p:spPr>
          <a:xfrm>
            <a:off x="710412" y="1122719"/>
            <a:ext cx="1318437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4728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7D6B6BA-A1E8-459E-A245-E97C3AFBF6E8}"/>
              </a:ext>
            </a:extLst>
          </p:cNvPr>
          <p:cNvSpPr/>
          <p:nvPr/>
        </p:nvSpPr>
        <p:spPr>
          <a:xfrm>
            <a:off x="2090327" y="1191801"/>
            <a:ext cx="6068727" cy="1471695"/>
          </a:xfrm>
          <a:prstGeom prst="wedgeRoundRectCallout">
            <a:avLst>
              <a:gd name="adj1" fmla="val 57650"/>
              <a:gd name="adj2" fmla="val 39092"/>
              <a:gd name="adj3" fmla="val 16667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you see number bonds of 10 in these 10-frames?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Say what you see!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B5AA8C1-DE5E-4076-85EB-EFB453983F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84" r="54215"/>
          <a:stretch/>
        </p:blipFill>
        <p:spPr>
          <a:xfrm>
            <a:off x="8408514" y="2298096"/>
            <a:ext cx="1450932" cy="371228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2D80F13-BE7A-4186-BDD3-2C0FBFAE1502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91597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10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10.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E7E137-D5A3-48E0-80A9-CCE8D93DCE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0903" b="12516"/>
          <a:stretch/>
        </p:blipFill>
        <p:spPr>
          <a:xfrm>
            <a:off x="3330389" y="2284973"/>
            <a:ext cx="5531221" cy="2288054"/>
          </a:xfrm>
          <a:prstGeom prst="rect">
            <a:avLst/>
          </a:prstGeom>
        </p:spPr>
      </p:pic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>
            <a:off x="5669359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CA8C941-013C-418C-85ED-4F3851E29864}"/>
              </a:ext>
            </a:extLst>
          </p:cNvPr>
          <p:cNvSpPr/>
          <p:nvPr/>
        </p:nvSpPr>
        <p:spPr>
          <a:xfrm>
            <a:off x="6753751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1B60C5A-4C62-452B-8A7E-68C8AFD06B4E}"/>
              </a:ext>
            </a:extLst>
          </p:cNvPr>
          <p:cNvSpPr/>
          <p:nvPr/>
        </p:nvSpPr>
        <p:spPr>
          <a:xfrm>
            <a:off x="7838144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F0A38C4-B554-4C62-8AA9-C6082AE82E8C}"/>
              </a:ext>
            </a:extLst>
          </p:cNvPr>
          <p:cNvSpPr/>
          <p:nvPr/>
        </p:nvSpPr>
        <p:spPr>
          <a:xfrm>
            <a:off x="3500574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E17F1CB-45D7-4277-9F1E-F8329B1FF1D5}"/>
              </a:ext>
            </a:extLst>
          </p:cNvPr>
          <p:cNvSpPr/>
          <p:nvPr/>
        </p:nvSpPr>
        <p:spPr>
          <a:xfrm>
            <a:off x="4584967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0792878-87EE-4460-BD67-67BA9BF37B9E}"/>
              </a:ext>
            </a:extLst>
          </p:cNvPr>
          <p:cNvSpPr/>
          <p:nvPr/>
        </p:nvSpPr>
        <p:spPr>
          <a:xfrm>
            <a:off x="5669359" y="3543261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1680E44-FFB9-477F-8571-70DA39F44E13}"/>
              </a:ext>
            </a:extLst>
          </p:cNvPr>
          <p:cNvSpPr/>
          <p:nvPr/>
        </p:nvSpPr>
        <p:spPr>
          <a:xfrm>
            <a:off x="6753751" y="3543261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90F2E5A-74F7-430E-92D2-248767A7705D}"/>
              </a:ext>
            </a:extLst>
          </p:cNvPr>
          <p:cNvSpPr/>
          <p:nvPr/>
        </p:nvSpPr>
        <p:spPr>
          <a:xfrm>
            <a:off x="7838144" y="3543261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85E8953-5BC1-4B58-954A-B2D2EDF94AC8}"/>
              </a:ext>
            </a:extLst>
          </p:cNvPr>
          <p:cNvSpPr/>
          <p:nvPr/>
        </p:nvSpPr>
        <p:spPr>
          <a:xfrm>
            <a:off x="3500574" y="3543261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9452794-BCB3-4C12-A63B-AA3AAE877DEF}"/>
              </a:ext>
            </a:extLst>
          </p:cNvPr>
          <p:cNvSpPr/>
          <p:nvPr/>
        </p:nvSpPr>
        <p:spPr>
          <a:xfrm>
            <a:off x="4584967" y="3543261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8051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10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10.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E7E137-D5A3-48E0-80A9-CCE8D93DCE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0903" b="12516"/>
          <a:stretch/>
        </p:blipFill>
        <p:spPr>
          <a:xfrm>
            <a:off x="3330389" y="2284973"/>
            <a:ext cx="5531221" cy="2288054"/>
          </a:xfrm>
          <a:prstGeom prst="rect">
            <a:avLst/>
          </a:prstGeom>
        </p:spPr>
      </p:pic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>
            <a:off x="5669359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CA8C941-013C-418C-85ED-4F3851E29864}"/>
              </a:ext>
            </a:extLst>
          </p:cNvPr>
          <p:cNvSpPr/>
          <p:nvPr/>
        </p:nvSpPr>
        <p:spPr>
          <a:xfrm>
            <a:off x="6753751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1B60C5A-4C62-452B-8A7E-68C8AFD06B4E}"/>
              </a:ext>
            </a:extLst>
          </p:cNvPr>
          <p:cNvSpPr/>
          <p:nvPr/>
        </p:nvSpPr>
        <p:spPr>
          <a:xfrm>
            <a:off x="7838144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F0A38C4-B554-4C62-8AA9-C6082AE82E8C}"/>
              </a:ext>
            </a:extLst>
          </p:cNvPr>
          <p:cNvSpPr/>
          <p:nvPr/>
        </p:nvSpPr>
        <p:spPr>
          <a:xfrm>
            <a:off x="3500574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E17F1CB-45D7-4277-9F1E-F8329B1FF1D5}"/>
              </a:ext>
            </a:extLst>
          </p:cNvPr>
          <p:cNvSpPr/>
          <p:nvPr/>
        </p:nvSpPr>
        <p:spPr>
          <a:xfrm>
            <a:off x="4584967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0792878-87EE-4460-BD67-67BA9BF37B9E}"/>
              </a:ext>
            </a:extLst>
          </p:cNvPr>
          <p:cNvSpPr/>
          <p:nvPr/>
        </p:nvSpPr>
        <p:spPr>
          <a:xfrm>
            <a:off x="5669359" y="3543261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1680E44-FFB9-477F-8571-70DA39F44E13}"/>
              </a:ext>
            </a:extLst>
          </p:cNvPr>
          <p:cNvSpPr/>
          <p:nvPr/>
        </p:nvSpPr>
        <p:spPr>
          <a:xfrm>
            <a:off x="6753751" y="3543261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90F2E5A-74F7-430E-92D2-248767A7705D}"/>
              </a:ext>
            </a:extLst>
          </p:cNvPr>
          <p:cNvSpPr/>
          <p:nvPr/>
        </p:nvSpPr>
        <p:spPr>
          <a:xfrm>
            <a:off x="7838144" y="3543261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85E8953-5BC1-4B58-954A-B2D2EDF94AC8}"/>
              </a:ext>
            </a:extLst>
          </p:cNvPr>
          <p:cNvSpPr/>
          <p:nvPr/>
        </p:nvSpPr>
        <p:spPr>
          <a:xfrm>
            <a:off x="3500574" y="354326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9452794-BCB3-4C12-A63B-AA3AAE877DEF}"/>
              </a:ext>
            </a:extLst>
          </p:cNvPr>
          <p:cNvSpPr/>
          <p:nvPr/>
        </p:nvSpPr>
        <p:spPr>
          <a:xfrm>
            <a:off x="4584967" y="3543261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0110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B53F64-F533-472B-B9CF-853BC668374A}"/>
              </a:ext>
            </a:extLst>
          </p:cNvPr>
          <p:cNvSpPr/>
          <p:nvPr/>
        </p:nvSpPr>
        <p:spPr>
          <a:xfrm>
            <a:off x="8909486" y="6508800"/>
            <a:ext cx="3225563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969798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Times New Roman"/>
              </a:rPr>
              <a:t>Mastering Number 2021/22 ncetm.org.uk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969798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Times New Roman"/>
            </a:endParaRPr>
          </a:p>
        </p:txBody>
      </p:sp>
      <p:sp>
        <p:nvSpPr>
          <p:cNvPr id="32" name="Title 2">
            <a:extLst>
              <a:ext uri="{FF2B5EF4-FFF2-40B4-BE49-F238E27FC236}">
                <a16:creationId xmlns:a16="http://schemas.microsoft.com/office/drawing/2014/main" id="{9BABCFCC-8028-4DD7-99D9-27487C3E74BB}"/>
              </a:ext>
            </a:extLst>
          </p:cNvPr>
          <p:cNvSpPr txBox="1">
            <a:spLocks/>
          </p:cNvSpPr>
          <p:nvPr/>
        </p:nvSpPr>
        <p:spPr>
          <a:xfrm>
            <a:off x="593952" y="338095"/>
            <a:ext cx="10583947" cy="1111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585858"/>
                </a:solidFill>
                <a:latin typeface="Century Gothic" panose="020B0502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10 is made of ___ and ___; </a:t>
            </a:r>
          </a:p>
          <a:p>
            <a:pPr marL="0" marR="0" lvl="0" indent="0" algn="l" defTabSz="914400" rtl="0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 panose="020B0604020202020204" pitchFamily="34" charset="0"/>
              </a:rPr>
              <a:t>___ and ___ make 10.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E7E137-D5A3-48E0-80A9-CCE8D93DCE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0903" b="12516"/>
          <a:stretch/>
        </p:blipFill>
        <p:spPr>
          <a:xfrm>
            <a:off x="3330389" y="2284973"/>
            <a:ext cx="5531221" cy="2288054"/>
          </a:xfrm>
          <a:prstGeom prst="rect">
            <a:avLst/>
          </a:prstGeom>
        </p:spPr>
      </p:pic>
      <p:sp>
        <p:nvSpPr>
          <p:cNvPr id="36" name="Oval 35">
            <a:extLst>
              <a:ext uri="{FF2B5EF4-FFF2-40B4-BE49-F238E27FC236}">
                <a16:creationId xmlns:a16="http://schemas.microsoft.com/office/drawing/2014/main" id="{CADFD739-6D99-42CB-8919-B2CEC07E7315}"/>
              </a:ext>
            </a:extLst>
          </p:cNvPr>
          <p:cNvSpPr/>
          <p:nvPr/>
        </p:nvSpPr>
        <p:spPr>
          <a:xfrm>
            <a:off x="5669359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CA8C941-013C-418C-85ED-4F3851E29864}"/>
              </a:ext>
            </a:extLst>
          </p:cNvPr>
          <p:cNvSpPr/>
          <p:nvPr/>
        </p:nvSpPr>
        <p:spPr>
          <a:xfrm>
            <a:off x="6753751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1B60C5A-4C62-452B-8A7E-68C8AFD06B4E}"/>
              </a:ext>
            </a:extLst>
          </p:cNvPr>
          <p:cNvSpPr/>
          <p:nvPr/>
        </p:nvSpPr>
        <p:spPr>
          <a:xfrm>
            <a:off x="7838144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F0A38C4-B554-4C62-8AA9-C6082AE82E8C}"/>
              </a:ext>
            </a:extLst>
          </p:cNvPr>
          <p:cNvSpPr/>
          <p:nvPr/>
        </p:nvSpPr>
        <p:spPr>
          <a:xfrm>
            <a:off x="3500574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E17F1CB-45D7-4277-9F1E-F8329B1FF1D5}"/>
              </a:ext>
            </a:extLst>
          </p:cNvPr>
          <p:cNvSpPr/>
          <p:nvPr/>
        </p:nvSpPr>
        <p:spPr>
          <a:xfrm>
            <a:off x="4584967" y="241524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0792878-87EE-4460-BD67-67BA9BF37B9E}"/>
              </a:ext>
            </a:extLst>
          </p:cNvPr>
          <p:cNvSpPr/>
          <p:nvPr/>
        </p:nvSpPr>
        <p:spPr>
          <a:xfrm>
            <a:off x="5669359" y="354326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1680E44-FFB9-477F-8571-70DA39F44E13}"/>
              </a:ext>
            </a:extLst>
          </p:cNvPr>
          <p:cNvSpPr/>
          <p:nvPr/>
        </p:nvSpPr>
        <p:spPr>
          <a:xfrm>
            <a:off x="6753751" y="354326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90F2E5A-74F7-430E-92D2-248767A7705D}"/>
              </a:ext>
            </a:extLst>
          </p:cNvPr>
          <p:cNvSpPr/>
          <p:nvPr/>
        </p:nvSpPr>
        <p:spPr>
          <a:xfrm>
            <a:off x="7838144" y="3543261"/>
            <a:ext cx="853281" cy="8528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85E8953-5BC1-4B58-954A-B2D2EDF94AC8}"/>
              </a:ext>
            </a:extLst>
          </p:cNvPr>
          <p:cNvSpPr/>
          <p:nvPr/>
        </p:nvSpPr>
        <p:spPr>
          <a:xfrm>
            <a:off x="3500574" y="354326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9452794-BCB3-4C12-A63B-AA3AAE877DEF}"/>
              </a:ext>
            </a:extLst>
          </p:cNvPr>
          <p:cNvSpPr/>
          <p:nvPr/>
        </p:nvSpPr>
        <p:spPr>
          <a:xfrm>
            <a:off x="4584967" y="3543261"/>
            <a:ext cx="853281" cy="8528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9799233"/>
      </p:ext>
    </p:extLst>
  </p:cSld>
  <p:clrMapOvr>
    <a:masterClrMapping/>
  </p:clrMapOvr>
</p:sld>
</file>

<file path=ppt/theme/theme1.xml><?xml version="1.0" encoding="utf-8"?>
<a:theme xmlns:a="http://schemas.openxmlformats.org/drawingml/2006/main" name="3_Custom Design">
  <a:themeElements>
    <a:clrScheme name="Custom 7">
      <a:dk1>
        <a:srgbClr val="585858"/>
      </a:dk1>
      <a:lt1>
        <a:srgbClr val="FFFFFF"/>
      </a:lt1>
      <a:dk2>
        <a:srgbClr val="006666"/>
      </a:dk2>
      <a:lt2>
        <a:srgbClr val="5F5F5F"/>
      </a:lt2>
      <a:accent1>
        <a:srgbClr val="585858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B0F0"/>
      </a:hlink>
      <a:folHlink>
        <a:srgbClr val="B2B2B2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BD81E108E7D14DA4B8C74F12FF1E9E" ma:contentTypeVersion="18" ma:contentTypeDescription="Create a new document." ma:contentTypeScope="" ma:versionID="b4ee6dfd0313456e22b1a3e3f25448ac">
  <xsd:schema xmlns:xsd="http://www.w3.org/2001/XMLSchema" xmlns:xs="http://www.w3.org/2001/XMLSchema" xmlns:p="http://schemas.microsoft.com/office/2006/metadata/properties" xmlns:ns2="4a3b81fd-a6d7-4b0d-b39d-675b77349742" xmlns:ns3="2e304bd2-0acf-4a6d-9d54-f6eff5ca7580" targetNamespace="http://schemas.microsoft.com/office/2006/metadata/properties" ma:root="true" ma:fieldsID="68085a642474f38e09dcf3819d68885a" ns2:_="" ns3:_="">
    <xsd:import namespace="4a3b81fd-a6d7-4b0d-b39d-675b77349742"/>
    <xsd:import namespace="2e304bd2-0acf-4a6d-9d54-f6eff5ca75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3b81fd-a6d7-4b0d-b39d-675b773497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ec64510-557b-4472-9db5-011713e54d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304bd2-0acf-4a6d-9d54-f6eff5ca7580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2e25da2-0ab3-4522-9337-311e74f860f3}" ma:internalName="TaxCatchAll" ma:showField="CatchAllData" ma:web="2e304bd2-0acf-4a6d-9d54-f6eff5ca75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a3b81fd-a6d7-4b0d-b39d-675b77349742">
      <Terms xmlns="http://schemas.microsoft.com/office/infopath/2007/PartnerControls"/>
    </lcf76f155ced4ddcb4097134ff3c332f>
    <TaxCatchAll xmlns="2e304bd2-0acf-4a6d-9d54-f6eff5ca7580" xsi:nil="true"/>
  </documentManagement>
</p:properties>
</file>

<file path=customXml/itemProps1.xml><?xml version="1.0" encoding="utf-8"?>
<ds:datastoreItem xmlns:ds="http://schemas.openxmlformats.org/officeDocument/2006/customXml" ds:itemID="{9599C70B-B0FD-456F-88C7-C7037AB01E64}"/>
</file>

<file path=customXml/itemProps2.xml><?xml version="1.0" encoding="utf-8"?>
<ds:datastoreItem xmlns:ds="http://schemas.openxmlformats.org/officeDocument/2006/customXml" ds:itemID="{6C75F4C2-868F-460A-83B5-FBF9996EBE36}"/>
</file>

<file path=customXml/itemProps3.xml><?xml version="1.0" encoding="utf-8"?>
<ds:datastoreItem xmlns:ds="http://schemas.openxmlformats.org/officeDocument/2006/customXml" ds:itemID="{8C954600-36DA-4AD8-9600-7F9F5AD5000F}"/>
</file>

<file path=docProps/app.xml><?xml version="1.0" encoding="utf-8"?>
<Properties xmlns="http://schemas.openxmlformats.org/officeDocument/2006/extended-properties" xmlns:vt="http://schemas.openxmlformats.org/officeDocument/2006/docPropsVTypes">
  <TotalTime>798</TotalTime>
  <Words>1441</Words>
  <Application>Microsoft Office PowerPoint</Application>
  <PresentationFormat>Widescreen</PresentationFormat>
  <Paragraphs>392</Paragraphs>
  <Slides>56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0" baseType="lpstr">
      <vt:lpstr>Arial</vt:lpstr>
      <vt:lpstr>Calibri</vt:lpstr>
      <vt:lpstr>Century Gothic</vt:lpstr>
      <vt:lpstr>3_Custom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are the hidden parts?</vt:lpstr>
      <vt:lpstr>What are the hidden parts?</vt:lpstr>
      <vt:lpstr>PowerPoint Presentation</vt:lpstr>
      <vt:lpstr>PowerPoint Presentation</vt:lpstr>
      <vt:lpstr>Complete the missing number calculations. </vt:lpstr>
      <vt:lpstr>Complete the missing number calculations. </vt:lpstr>
      <vt:lpstr>Mastering Number 2021/22 ncetm.org.uk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Evans</dc:creator>
  <cp:lastModifiedBy>Sue Evans</cp:lastModifiedBy>
  <cp:revision>8</cp:revision>
  <dcterms:created xsi:type="dcterms:W3CDTF">2021-11-28T06:59:25Z</dcterms:created>
  <dcterms:modified xsi:type="dcterms:W3CDTF">2022-01-19T13:09:38Z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0x0101007ABD81E108E7D14DA4B8C74F12FF1E9E</vt:lpwstr>
  </property>
</Properties>
</file>