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0" r:id="rId2"/>
    <p:sldMasterId id="2147483667" r:id="rId3"/>
    <p:sldMasterId id="2147483669" r:id="rId4"/>
    <p:sldMasterId id="2147483680" r:id="rId5"/>
    <p:sldMasterId id="2147483684" r:id="rId6"/>
  </p:sldMasterIdLst>
  <p:notesMasterIdLst>
    <p:notesMasterId r:id="rId65"/>
  </p:notesMasterIdLst>
  <p:sldIdLst>
    <p:sldId id="270" r:id="rId7"/>
    <p:sldId id="713" r:id="rId8"/>
    <p:sldId id="1934" r:id="rId9"/>
    <p:sldId id="1944" r:id="rId10"/>
    <p:sldId id="1945" r:id="rId11"/>
    <p:sldId id="1947" r:id="rId12"/>
    <p:sldId id="1948" r:id="rId13"/>
    <p:sldId id="1949" r:id="rId14"/>
    <p:sldId id="1959" r:id="rId15"/>
    <p:sldId id="1960" r:id="rId16"/>
    <p:sldId id="1961" r:id="rId17"/>
    <p:sldId id="1964" r:id="rId18"/>
    <p:sldId id="1935" r:id="rId19"/>
    <p:sldId id="1953" r:id="rId20"/>
    <p:sldId id="1957" r:id="rId21"/>
    <p:sldId id="1956" r:id="rId22"/>
    <p:sldId id="1954" r:id="rId23"/>
    <p:sldId id="1955" r:id="rId24"/>
    <p:sldId id="1965" r:id="rId25"/>
    <p:sldId id="1968" r:id="rId26"/>
    <p:sldId id="1966" r:id="rId27"/>
    <p:sldId id="1967" r:id="rId28"/>
    <p:sldId id="861" r:id="rId29"/>
    <p:sldId id="1969" r:id="rId30"/>
    <p:sldId id="1971" r:id="rId31"/>
    <p:sldId id="1972" r:id="rId32"/>
    <p:sldId id="1974" r:id="rId33"/>
    <p:sldId id="1975" r:id="rId34"/>
    <p:sldId id="1976" r:id="rId35"/>
    <p:sldId id="1977" r:id="rId36"/>
    <p:sldId id="1978" r:id="rId37"/>
    <p:sldId id="1979" r:id="rId38"/>
    <p:sldId id="1958" r:id="rId39"/>
    <p:sldId id="1963" r:id="rId40"/>
    <p:sldId id="1962" r:id="rId41"/>
    <p:sldId id="1647" r:id="rId42"/>
    <p:sldId id="1795" r:id="rId43"/>
    <p:sldId id="1909" r:id="rId44"/>
    <p:sldId id="1653" r:id="rId45"/>
    <p:sldId id="1910" r:id="rId46"/>
    <p:sldId id="1911" r:id="rId47"/>
    <p:sldId id="1980" r:id="rId48"/>
    <p:sldId id="1981" r:id="rId49"/>
    <p:sldId id="1983" r:id="rId50"/>
    <p:sldId id="1982" r:id="rId51"/>
    <p:sldId id="1984" r:id="rId52"/>
    <p:sldId id="1985" r:id="rId53"/>
    <p:sldId id="1986" r:id="rId54"/>
    <p:sldId id="1987" r:id="rId55"/>
    <p:sldId id="1989" r:id="rId56"/>
    <p:sldId id="1991" r:id="rId57"/>
    <p:sldId id="1988" r:id="rId58"/>
    <p:sldId id="1990" r:id="rId59"/>
    <p:sldId id="1997" r:id="rId60"/>
    <p:sldId id="1992" r:id="rId61"/>
    <p:sldId id="1993" r:id="rId62"/>
    <p:sldId id="1994" r:id="rId63"/>
    <p:sldId id="199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9"/>
    <a:srgbClr val="39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0A92B-71E4-4988-B974-B9AD230B143C}" v="127" dt="2023-10-10T16:43:26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74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73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Evans" userId="0ddcd6e4-1faa-45a0-b80c-15fcbfc1c4a2" providerId="ADAL" clId="{2A70A92B-71E4-4988-B974-B9AD230B143C}"/>
    <pc:docChg chg="undo custSel addSld delSld modSld sldOrd addMainMaster modMainMaster">
      <pc:chgData name="Sue Evans" userId="0ddcd6e4-1faa-45a0-b80c-15fcbfc1c4a2" providerId="ADAL" clId="{2A70A92B-71E4-4988-B974-B9AD230B143C}" dt="2023-10-10T16:45:02.196" v="1405" actId="1036"/>
      <pc:docMkLst>
        <pc:docMk/>
      </pc:docMkLst>
      <pc:sldChg chg="modSp mod">
        <pc:chgData name="Sue Evans" userId="0ddcd6e4-1faa-45a0-b80c-15fcbfc1c4a2" providerId="ADAL" clId="{2A70A92B-71E4-4988-B974-B9AD230B143C}" dt="2023-10-10T14:26:19.607" v="17" actId="313"/>
        <pc:sldMkLst>
          <pc:docMk/>
          <pc:sldMk cId="2302511847" sldId="270"/>
        </pc:sldMkLst>
        <pc:spChg chg="mod">
          <ac:chgData name="Sue Evans" userId="0ddcd6e4-1faa-45a0-b80c-15fcbfc1c4a2" providerId="ADAL" clId="{2A70A92B-71E4-4988-B974-B9AD230B143C}" dt="2023-10-10T14:26:19.607" v="17" actId="313"/>
          <ac:spMkLst>
            <pc:docMk/>
            <pc:sldMk cId="2302511847" sldId="270"/>
            <ac:spMk id="2" creationId="{E6852059-E171-4D97-AEA5-4EB713FA17E6}"/>
          </ac:spMkLst>
        </pc:spChg>
      </pc:sldChg>
      <pc:sldChg chg="del ord">
        <pc:chgData name="Sue Evans" userId="0ddcd6e4-1faa-45a0-b80c-15fcbfc1c4a2" providerId="ADAL" clId="{2A70A92B-71E4-4988-B974-B9AD230B143C}" dt="2023-10-10T15:42:54.272" v="966" actId="2696"/>
        <pc:sldMkLst>
          <pc:docMk/>
          <pc:sldMk cId="3054410016" sldId="677"/>
        </pc:sldMkLst>
      </pc:sldChg>
      <pc:sldChg chg="modSp mod">
        <pc:chgData name="Sue Evans" userId="0ddcd6e4-1faa-45a0-b80c-15fcbfc1c4a2" providerId="ADAL" clId="{2A70A92B-71E4-4988-B974-B9AD230B143C}" dt="2023-10-10T14:28:04.891" v="140" actId="20577"/>
        <pc:sldMkLst>
          <pc:docMk/>
          <pc:sldMk cId="1353562354" sldId="713"/>
        </pc:sldMkLst>
        <pc:spChg chg="mod">
          <ac:chgData name="Sue Evans" userId="0ddcd6e4-1faa-45a0-b80c-15fcbfc1c4a2" providerId="ADAL" clId="{2A70A92B-71E4-4988-B974-B9AD230B143C}" dt="2023-10-10T14:28:04.891" v="140" actId="20577"/>
          <ac:spMkLst>
            <pc:docMk/>
            <pc:sldMk cId="1353562354" sldId="713"/>
            <ac:spMk id="6" creationId="{6AEE7E46-2547-4A70-8EF7-B7AEDCDD07AC}"/>
          </ac:spMkLst>
        </pc:spChg>
      </pc:sldChg>
      <pc:sldChg chg="modSp mod ord">
        <pc:chgData name="Sue Evans" userId="0ddcd6e4-1faa-45a0-b80c-15fcbfc1c4a2" providerId="ADAL" clId="{2A70A92B-71E4-4988-B974-B9AD230B143C}" dt="2023-10-10T14:58:39.466" v="603" actId="20577"/>
        <pc:sldMkLst>
          <pc:docMk/>
          <pc:sldMk cId="1955655678" sldId="861"/>
        </pc:sldMkLst>
        <pc:spChg chg="mod">
          <ac:chgData name="Sue Evans" userId="0ddcd6e4-1faa-45a0-b80c-15fcbfc1c4a2" providerId="ADAL" clId="{2A70A92B-71E4-4988-B974-B9AD230B143C}" dt="2023-10-10T14:58:39.466" v="603" actId="20577"/>
          <ac:spMkLst>
            <pc:docMk/>
            <pc:sldMk cId="1955655678" sldId="861"/>
            <ac:spMk id="5" creationId="{97D6B6BA-A1E8-459E-A245-E97C3AFBF6E8}"/>
          </ac:spMkLst>
        </pc:spChg>
      </pc:sldChg>
      <pc:sldChg chg="del">
        <pc:chgData name="Sue Evans" userId="0ddcd6e4-1faa-45a0-b80c-15fcbfc1c4a2" providerId="ADAL" clId="{2A70A92B-71E4-4988-B974-B9AD230B143C}" dt="2023-10-10T15:41:27.105" v="958" actId="47"/>
        <pc:sldMkLst>
          <pc:docMk/>
          <pc:sldMk cId="17412750" sldId="894"/>
        </pc:sldMkLst>
      </pc:sldChg>
      <pc:sldChg chg="modSp mod ord">
        <pc:chgData name="Sue Evans" userId="0ddcd6e4-1faa-45a0-b80c-15fcbfc1c4a2" providerId="ADAL" clId="{2A70A92B-71E4-4988-B974-B9AD230B143C}" dt="2023-10-10T16:41:22.418" v="1328" actId="20577"/>
        <pc:sldMkLst>
          <pc:docMk/>
          <pc:sldMk cId="1701351560" sldId="1647"/>
        </pc:sldMkLst>
        <pc:spChg chg="mod">
          <ac:chgData name="Sue Evans" userId="0ddcd6e4-1faa-45a0-b80c-15fcbfc1c4a2" providerId="ADAL" clId="{2A70A92B-71E4-4988-B974-B9AD230B143C}" dt="2023-10-10T16:41:22.418" v="1328" actId="20577"/>
          <ac:spMkLst>
            <pc:docMk/>
            <pc:sldMk cId="1701351560" sldId="1647"/>
            <ac:spMk id="5" creationId="{97D6B6BA-A1E8-459E-A245-E97C3AFBF6E8}"/>
          </ac:spMkLst>
        </pc:spChg>
      </pc:sldChg>
      <pc:sldChg chg="modSp mod ord modAnim">
        <pc:chgData name="Sue Evans" userId="0ddcd6e4-1faa-45a0-b80c-15fcbfc1c4a2" providerId="ADAL" clId="{2A70A92B-71E4-4988-B974-B9AD230B143C}" dt="2023-10-10T15:45:09.458" v="1047" actId="20577"/>
        <pc:sldMkLst>
          <pc:docMk/>
          <pc:sldMk cId="958454122" sldId="1653"/>
        </pc:sldMkLst>
        <pc:graphicFrameChg chg="modGraphic">
          <ac:chgData name="Sue Evans" userId="0ddcd6e4-1faa-45a0-b80c-15fcbfc1c4a2" providerId="ADAL" clId="{2A70A92B-71E4-4988-B974-B9AD230B143C}" dt="2023-10-10T15:45:09.458" v="1047" actId="20577"/>
          <ac:graphicFrameMkLst>
            <pc:docMk/>
            <pc:sldMk cId="958454122" sldId="1653"/>
            <ac:graphicFrameMk id="7" creationId="{DB33A505-C22A-EBCC-BB22-64BEBA937DEB}"/>
          </ac:graphicFrameMkLst>
        </pc:graphicFrameChg>
        <pc:graphicFrameChg chg="modGraphic">
          <ac:chgData name="Sue Evans" userId="0ddcd6e4-1faa-45a0-b80c-15fcbfc1c4a2" providerId="ADAL" clId="{2A70A92B-71E4-4988-B974-B9AD230B143C}" dt="2023-10-10T15:43:42.420" v="1000" actId="6549"/>
          <ac:graphicFrameMkLst>
            <pc:docMk/>
            <pc:sldMk cId="958454122" sldId="1653"/>
            <ac:graphicFrameMk id="10" creationId="{2F764AF2-EF79-9D97-1083-3FFBFD5FF5A4}"/>
          </ac:graphicFrameMkLst>
        </pc:graphicFrameChg>
        <pc:picChg chg="mod">
          <ac:chgData name="Sue Evans" userId="0ddcd6e4-1faa-45a0-b80c-15fcbfc1c4a2" providerId="ADAL" clId="{2A70A92B-71E4-4988-B974-B9AD230B143C}" dt="2023-10-10T15:44:48.006" v="1034" actId="1076"/>
          <ac:picMkLst>
            <pc:docMk/>
            <pc:sldMk cId="958454122" sldId="1653"/>
            <ac:picMk id="2" creationId="{BEE1CF19-C451-BB98-EC7D-6C8A6B03B4AA}"/>
          </ac:picMkLst>
        </pc:picChg>
        <pc:picChg chg="mod">
          <ac:chgData name="Sue Evans" userId="0ddcd6e4-1faa-45a0-b80c-15fcbfc1c4a2" providerId="ADAL" clId="{2A70A92B-71E4-4988-B974-B9AD230B143C}" dt="2023-10-10T15:44:49.538" v="1035" actId="1076"/>
          <ac:picMkLst>
            <pc:docMk/>
            <pc:sldMk cId="958454122" sldId="1653"/>
            <ac:picMk id="31" creationId="{F640FAE1-270E-C8BC-00DE-12324475DD63}"/>
          </ac:picMkLst>
        </pc:picChg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1803465386" sldId="1728"/>
        </pc:sldMkLst>
      </pc:sldChg>
      <pc:sldChg chg="addSp delSp modSp mod modAnim">
        <pc:chgData name="Sue Evans" userId="0ddcd6e4-1faa-45a0-b80c-15fcbfc1c4a2" providerId="ADAL" clId="{2A70A92B-71E4-4988-B974-B9AD230B143C}" dt="2023-10-10T16:43:33.165" v="1386" actId="1076"/>
        <pc:sldMkLst>
          <pc:docMk/>
          <pc:sldMk cId="2603127487" sldId="1795"/>
        </pc:sldMkLst>
        <pc:spChg chg="add del mod">
          <ac:chgData name="Sue Evans" userId="0ddcd6e4-1faa-45a0-b80c-15fcbfc1c4a2" providerId="ADAL" clId="{2A70A92B-71E4-4988-B974-B9AD230B143C}" dt="2023-10-10T15:46:37.655" v="1093" actId="478"/>
          <ac:spMkLst>
            <pc:docMk/>
            <pc:sldMk cId="2603127487" sldId="1795"/>
            <ac:spMk id="4" creationId="{BBB8D169-2629-EBEE-1606-1AEE180C5BBA}"/>
          </ac:spMkLst>
        </pc:spChg>
        <pc:spChg chg="add mod">
          <ac:chgData name="Sue Evans" userId="0ddcd6e4-1faa-45a0-b80c-15fcbfc1c4a2" providerId="ADAL" clId="{2A70A92B-71E4-4988-B974-B9AD230B143C}" dt="2023-10-10T16:42:06.133" v="1347" actId="1035"/>
          <ac:spMkLst>
            <pc:docMk/>
            <pc:sldMk cId="2603127487" sldId="1795"/>
            <ac:spMk id="11" creationId="{0FD6C8D2-4581-2C1A-8757-201FCA1A8441}"/>
          </ac:spMkLst>
        </pc:spChg>
        <pc:spChg chg="add mod">
          <ac:chgData name="Sue Evans" userId="0ddcd6e4-1faa-45a0-b80c-15fcbfc1c4a2" providerId="ADAL" clId="{2A70A92B-71E4-4988-B974-B9AD230B143C}" dt="2023-10-10T16:42:14.372" v="1351" actId="20577"/>
          <ac:spMkLst>
            <pc:docMk/>
            <pc:sldMk cId="2603127487" sldId="1795"/>
            <ac:spMk id="12" creationId="{82ECE0AE-1562-BCE4-9269-BEDA98F5A0AB}"/>
          </ac:spMkLst>
        </pc:spChg>
        <pc:spChg chg="add mod">
          <ac:chgData name="Sue Evans" userId="0ddcd6e4-1faa-45a0-b80c-15fcbfc1c4a2" providerId="ADAL" clId="{2A70A92B-71E4-4988-B974-B9AD230B143C}" dt="2023-10-10T16:42:21.412" v="1355" actId="20577"/>
          <ac:spMkLst>
            <pc:docMk/>
            <pc:sldMk cId="2603127487" sldId="1795"/>
            <ac:spMk id="13" creationId="{999A3DBC-F7D6-72D5-836D-88F25D06F6D2}"/>
          </ac:spMkLst>
        </pc:spChg>
        <pc:spChg chg="add mod">
          <ac:chgData name="Sue Evans" userId="0ddcd6e4-1faa-45a0-b80c-15fcbfc1c4a2" providerId="ADAL" clId="{2A70A92B-71E4-4988-B974-B9AD230B143C}" dt="2023-10-10T16:42:29.129" v="1359" actId="20577"/>
          <ac:spMkLst>
            <pc:docMk/>
            <pc:sldMk cId="2603127487" sldId="1795"/>
            <ac:spMk id="14" creationId="{3A57A93B-FCC2-96CE-6AF0-7AD362EC66B4}"/>
          </ac:spMkLst>
        </pc:spChg>
        <pc:spChg chg="add mod">
          <ac:chgData name="Sue Evans" userId="0ddcd6e4-1faa-45a0-b80c-15fcbfc1c4a2" providerId="ADAL" clId="{2A70A92B-71E4-4988-B974-B9AD230B143C}" dt="2023-10-10T16:42:40.782" v="1364" actId="20577"/>
          <ac:spMkLst>
            <pc:docMk/>
            <pc:sldMk cId="2603127487" sldId="1795"/>
            <ac:spMk id="15" creationId="{B1A2F333-DF76-CC4A-5013-5C3AE7E3A1F4}"/>
          </ac:spMkLst>
        </pc:spChg>
        <pc:spChg chg="add mod">
          <ac:chgData name="Sue Evans" userId="0ddcd6e4-1faa-45a0-b80c-15fcbfc1c4a2" providerId="ADAL" clId="{2A70A92B-71E4-4988-B974-B9AD230B143C}" dt="2023-10-10T16:42:49.854" v="1368" actId="20577"/>
          <ac:spMkLst>
            <pc:docMk/>
            <pc:sldMk cId="2603127487" sldId="1795"/>
            <ac:spMk id="16" creationId="{BC8107AA-ACB4-9DDC-28FC-471F18E6868C}"/>
          </ac:spMkLst>
        </pc:spChg>
        <pc:spChg chg="add mod">
          <ac:chgData name="Sue Evans" userId="0ddcd6e4-1faa-45a0-b80c-15fcbfc1c4a2" providerId="ADAL" clId="{2A70A92B-71E4-4988-B974-B9AD230B143C}" dt="2023-10-10T16:42:57.610" v="1372" actId="20577"/>
          <ac:spMkLst>
            <pc:docMk/>
            <pc:sldMk cId="2603127487" sldId="1795"/>
            <ac:spMk id="17" creationId="{01BFD08F-7CAF-3489-6BFB-D0F5D82603E0}"/>
          </ac:spMkLst>
        </pc:spChg>
        <pc:spChg chg="add mod">
          <ac:chgData name="Sue Evans" userId="0ddcd6e4-1faa-45a0-b80c-15fcbfc1c4a2" providerId="ADAL" clId="{2A70A92B-71E4-4988-B974-B9AD230B143C}" dt="2023-10-10T16:43:07.735" v="1376" actId="20577"/>
          <ac:spMkLst>
            <pc:docMk/>
            <pc:sldMk cId="2603127487" sldId="1795"/>
            <ac:spMk id="18" creationId="{D7F53CC0-0727-2FE5-3A7E-5868B2D0C272}"/>
          </ac:spMkLst>
        </pc:spChg>
        <pc:spChg chg="del">
          <ac:chgData name="Sue Evans" userId="0ddcd6e4-1faa-45a0-b80c-15fcbfc1c4a2" providerId="ADAL" clId="{2A70A92B-71E4-4988-B974-B9AD230B143C}" dt="2023-10-10T15:46:35.977" v="1092" actId="478"/>
          <ac:spMkLst>
            <pc:docMk/>
            <pc:sldMk cId="2603127487" sldId="1795"/>
            <ac:spMk id="19" creationId="{0A415AD5-51A3-489B-B7E0-AFE043CCCA18}"/>
          </ac:spMkLst>
        </pc:spChg>
        <pc:spChg chg="add mod">
          <ac:chgData name="Sue Evans" userId="0ddcd6e4-1faa-45a0-b80c-15fcbfc1c4a2" providerId="ADAL" clId="{2A70A92B-71E4-4988-B974-B9AD230B143C}" dt="2023-10-10T16:43:15.853" v="1380" actId="20577"/>
          <ac:spMkLst>
            <pc:docMk/>
            <pc:sldMk cId="2603127487" sldId="1795"/>
            <ac:spMk id="24" creationId="{BE4F9E8E-61AB-A899-D97C-D7413E93F0F8}"/>
          </ac:spMkLst>
        </pc:spChg>
        <pc:spChg chg="add mod">
          <ac:chgData name="Sue Evans" userId="0ddcd6e4-1faa-45a0-b80c-15fcbfc1c4a2" providerId="ADAL" clId="{2A70A92B-71E4-4988-B974-B9AD230B143C}" dt="2023-10-10T16:43:33.165" v="1386" actId="1076"/>
          <ac:spMkLst>
            <pc:docMk/>
            <pc:sldMk cId="2603127487" sldId="1795"/>
            <ac:spMk id="25" creationId="{B94245F1-5635-26C4-96ED-D5F809590C7D}"/>
          </ac:spMkLst>
        </pc:spChg>
        <pc:graphicFrameChg chg="mod modGraphic">
          <ac:chgData name="Sue Evans" userId="0ddcd6e4-1faa-45a0-b80c-15fcbfc1c4a2" providerId="ADAL" clId="{2A70A92B-71E4-4988-B974-B9AD230B143C}" dt="2023-10-10T15:46:57.299" v="1102" actId="20577"/>
          <ac:graphicFrameMkLst>
            <pc:docMk/>
            <pc:sldMk cId="2603127487" sldId="1795"/>
            <ac:graphicFrameMk id="2" creationId="{759B7C28-13E8-4B54-83BF-9BC2602D6772}"/>
          </ac:graphicFrameMkLst>
        </pc:graphicFrameChg>
        <pc:graphicFrameChg chg="add mod modGraphic">
          <ac:chgData name="Sue Evans" userId="0ddcd6e4-1faa-45a0-b80c-15fcbfc1c4a2" providerId="ADAL" clId="{2A70A92B-71E4-4988-B974-B9AD230B143C}" dt="2023-10-10T15:47:52.569" v="1148" actId="6549"/>
          <ac:graphicFrameMkLst>
            <pc:docMk/>
            <pc:sldMk cId="2603127487" sldId="1795"/>
            <ac:graphicFrameMk id="6" creationId="{48D3BACB-41D1-8FEA-138A-9384A2F33228}"/>
          </ac:graphicFrameMkLst>
        </pc:graphicFrameChg>
        <pc:graphicFrameChg chg="add mod modGraphic">
          <ac:chgData name="Sue Evans" userId="0ddcd6e4-1faa-45a0-b80c-15fcbfc1c4a2" providerId="ADAL" clId="{2A70A92B-71E4-4988-B974-B9AD230B143C}" dt="2023-10-10T15:48:19.905" v="1164" actId="20577"/>
          <ac:graphicFrameMkLst>
            <pc:docMk/>
            <pc:sldMk cId="2603127487" sldId="1795"/>
            <ac:graphicFrameMk id="7" creationId="{072BEE06-D5D0-44EC-50F7-372D08BDFAA2}"/>
          </ac:graphicFrameMkLst>
        </pc:graphicFrameChg>
        <pc:graphicFrameChg chg="add mod modGraphic">
          <ac:chgData name="Sue Evans" userId="0ddcd6e4-1faa-45a0-b80c-15fcbfc1c4a2" providerId="ADAL" clId="{2A70A92B-71E4-4988-B974-B9AD230B143C}" dt="2023-10-10T15:47:59.399" v="1152" actId="20577"/>
          <ac:graphicFrameMkLst>
            <pc:docMk/>
            <pc:sldMk cId="2603127487" sldId="1795"/>
            <ac:graphicFrameMk id="8" creationId="{8890EF03-7EF8-81CC-5E32-E61D81FDC982}"/>
          </ac:graphicFrameMkLst>
        </pc:graphicFrameChg>
        <pc:graphicFrameChg chg="add mod modGraphic">
          <ac:chgData name="Sue Evans" userId="0ddcd6e4-1faa-45a0-b80c-15fcbfc1c4a2" providerId="ADAL" clId="{2A70A92B-71E4-4988-B974-B9AD230B143C}" dt="2023-10-10T15:47:38.502" v="1138" actId="20577"/>
          <ac:graphicFrameMkLst>
            <pc:docMk/>
            <pc:sldMk cId="2603127487" sldId="1795"/>
            <ac:graphicFrameMk id="9" creationId="{66C8EA4E-FCFB-F38E-875D-B995982DEAD7}"/>
          </ac:graphicFrameMkLst>
        </pc:graphicFrameChg>
        <pc:graphicFrameChg chg="add mod modGraphic">
          <ac:chgData name="Sue Evans" userId="0ddcd6e4-1faa-45a0-b80c-15fcbfc1c4a2" providerId="ADAL" clId="{2A70A92B-71E4-4988-B974-B9AD230B143C}" dt="2023-10-10T15:48:17.779" v="1162" actId="20577"/>
          <ac:graphicFrameMkLst>
            <pc:docMk/>
            <pc:sldMk cId="2603127487" sldId="1795"/>
            <ac:graphicFrameMk id="10" creationId="{1730AB7A-440F-9B56-9DAB-10DD2AD7F8BF}"/>
          </ac:graphicFrameMkLst>
        </pc:graphicFrameChg>
        <pc:graphicFrameChg chg="mod modGraphic">
          <ac:chgData name="Sue Evans" userId="0ddcd6e4-1faa-45a0-b80c-15fcbfc1c4a2" providerId="ADAL" clId="{2A70A92B-71E4-4988-B974-B9AD230B143C}" dt="2023-10-10T15:47:18.821" v="1120" actId="20577"/>
          <ac:graphicFrameMkLst>
            <pc:docMk/>
            <pc:sldMk cId="2603127487" sldId="1795"/>
            <ac:graphicFrameMk id="20" creationId="{0C5B374B-2052-CEF7-176F-EA55B602F902}"/>
          </ac:graphicFrameMkLst>
        </pc:graphicFrameChg>
        <pc:graphicFrameChg chg="mod modGraphic">
          <ac:chgData name="Sue Evans" userId="0ddcd6e4-1faa-45a0-b80c-15fcbfc1c4a2" providerId="ADAL" clId="{2A70A92B-71E4-4988-B974-B9AD230B143C}" dt="2023-10-10T15:47:16.107" v="1116" actId="20577"/>
          <ac:graphicFrameMkLst>
            <pc:docMk/>
            <pc:sldMk cId="2603127487" sldId="1795"/>
            <ac:graphicFrameMk id="21" creationId="{125404EE-C7B5-ADC7-D2F2-2A224257D96E}"/>
          </ac:graphicFrameMkLst>
        </pc:graphicFrameChg>
        <pc:graphicFrameChg chg="mod modGraphic">
          <ac:chgData name="Sue Evans" userId="0ddcd6e4-1faa-45a0-b80c-15fcbfc1c4a2" providerId="ADAL" clId="{2A70A92B-71E4-4988-B974-B9AD230B143C}" dt="2023-10-10T15:47:24.179" v="1128" actId="20577"/>
          <ac:graphicFrameMkLst>
            <pc:docMk/>
            <pc:sldMk cId="2603127487" sldId="1795"/>
            <ac:graphicFrameMk id="22" creationId="{B03636FC-DF2D-0B3E-43F2-0733B4778809}"/>
          </ac:graphicFrameMkLst>
        </pc:graphicFrameChg>
        <pc:graphicFrameChg chg="mod modGraphic">
          <ac:chgData name="Sue Evans" userId="0ddcd6e4-1faa-45a0-b80c-15fcbfc1c4a2" providerId="ADAL" clId="{2A70A92B-71E4-4988-B974-B9AD230B143C}" dt="2023-10-10T15:47:21.622" v="1124" actId="20577"/>
          <ac:graphicFrameMkLst>
            <pc:docMk/>
            <pc:sldMk cId="2603127487" sldId="1795"/>
            <ac:graphicFrameMk id="23" creationId="{9C7A4A8F-BF40-35C5-005B-9FEDE8C81597}"/>
          </ac:graphicFrameMkLst>
        </pc:graphicFrameChg>
      </pc:sldChg>
      <pc:sldChg chg="ord">
        <pc:chgData name="Sue Evans" userId="0ddcd6e4-1faa-45a0-b80c-15fcbfc1c4a2" providerId="ADAL" clId="{2A70A92B-71E4-4988-B974-B9AD230B143C}" dt="2023-10-10T15:41:37.408" v="963"/>
        <pc:sldMkLst>
          <pc:docMk/>
          <pc:sldMk cId="2686189088" sldId="1909"/>
        </pc:sldMkLst>
      </pc:sldChg>
      <pc:sldChg chg="modSp mod">
        <pc:chgData name="Sue Evans" userId="0ddcd6e4-1faa-45a0-b80c-15fcbfc1c4a2" providerId="ADAL" clId="{2A70A92B-71E4-4988-B974-B9AD230B143C}" dt="2023-10-10T16:33:25.989" v="1172" actId="1076"/>
        <pc:sldMkLst>
          <pc:docMk/>
          <pc:sldMk cId="805308263" sldId="1911"/>
        </pc:sldMkLst>
        <pc:spChg chg="mod">
          <ac:chgData name="Sue Evans" userId="0ddcd6e4-1faa-45a0-b80c-15fcbfc1c4a2" providerId="ADAL" clId="{2A70A92B-71E4-4988-B974-B9AD230B143C}" dt="2023-10-10T16:33:25.989" v="1172" actId="1076"/>
          <ac:spMkLst>
            <pc:docMk/>
            <pc:sldMk cId="805308263" sldId="1911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3:22.978" v="1171" actId="20577"/>
          <ac:graphicFrameMkLst>
            <pc:docMk/>
            <pc:sldMk cId="805308263" sldId="1911"/>
            <ac:graphicFrameMk id="3" creationId="{55AA0029-5667-20B6-74FA-9EEDF888BDD5}"/>
          </ac:graphicFrameMkLst>
        </pc:graphicFrameChg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351294845" sldId="1912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3482865983" sldId="1914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1538388665" sldId="1915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4214701742" sldId="1916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338457986" sldId="1917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511979399" sldId="1918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155142743" sldId="1919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1159930534" sldId="1920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3449378071" sldId="1921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881875332" sldId="1922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2882795236" sldId="1923"/>
        </pc:sldMkLst>
      </pc:sldChg>
      <pc:sldChg chg="del">
        <pc:chgData name="Sue Evans" userId="0ddcd6e4-1faa-45a0-b80c-15fcbfc1c4a2" providerId="ADAL" clId="{2A70A92B-71E4-4988-B974-B9AD230B143C}" dt="2023-10-10T14:29:26.764" v="220" actId="47"/>
        <pc:sldMkLst>
          <pc:docMk/>
          <pc:sldMk cId="3060863388" sldId="1924"/>
        </pc:sldMkLst>
      </pc:sldChg>
      <pc:sldChg chg="del">
        <pc:chgData name="Sue Evans" userId="0ddcd6e4-1faa-45a0-b80c-15fcbfc1c4a2" providerId="ADAL" clId="{2A70A92B-71E4-4988-B974-B9AD230B143C}" dt="2023-10-10T14:29:26.764" v="220" actId="47"/>
        <pc:sldMkLst>
          <pc:docMk/>
          <pc:sldMk cId="1949844466" sldId="1925"/>
        </pc:sldMkLst>
      </pc:sldChg>
      <pc:sldChg chg="del">
        <pc:chgData name="Sue Evans" userId="0ddcd6e4-1faa-45a0-b80c-15fcbfc1c4a2" providerId="ADAL" clId="{2A70A92B-71E4-4988-B974-B9AD230B143C}" dt="2023-10-10T14:29:26.764" v="220" actId="47"/>
        <pc:sldMkLst>
          <pc:docMk/>
          <pc:sldMk cId="3172576627" sldId="1926"/>
        </pc:sldMkLst>
      </pc:sldChg>
      <pc:sldChg chg="del">
        <pc:chgData name="Sue Evans" userId="0ddcd6e4-1faa-45a0-b80c-15fcbfc1c4a2" providerId="ADAL" clId="{2A70A92B-71E4-4988-B974-B9AD230B143C}" dt="2023-10-10T14:29:26.764" v="220" actId="47"/>
        <pc:sldMkLst>
          <pc:docMk/>
          <pc:sldMk cId="2577324887" sldId="1927"/>
        </pc:sldMkLst>
      </pc:sldChg>
      <pc:sldChg chg="del">
        <pc:chgData name="Sue Evans" userId="0ddcd6e4-1faa-45a0-b80c-15fcbfc1c4a2" providerId="ADAL" clId="{2A70A92B-71E4-4988-B974-B9AD230B143C}" dt="2023-10-10T14:29:26.764" v="220" actId="47"/>
        <pc:sldMkLst>
          <pc:docMk/>
          <pc:sldMk cId="4147123570" sldId="1928"/>
        </pc:sldMkLst>
      </pc:sldChg>
      <pc:sldChg chg="del">
        <pc:chgData name="Sue Evans" userId="0ddcd6e4-1faa-45a0-b80c-15fcbfc1c4a2" providerId="ADAL" clId="{2A70A92B-71E4-4988-B974-B9AD230B143C}" dt="2023-10-10T14:29:29.963" v="221" actId="47"/>
        <pc:sldMkLst>
          <pc:docMk/>
          <pc:sldMk cId="2264520630" sldId="1929"/>
        </pc:sldMkLst>
      </pc:sldChg>
      <pc:sldChg chg="del">
        <pc:chgData name="Sue Evans" userId="0ddcd6e4-1faa-45a0-b80c-15fcbfc1c4a2" providerId="ADAL" clId="{2A70A92B-71E4-4988-B974-B9AD230B143C}" dt="2023-10-10T14:29:29.963" v="221" actId="47"/>
        <pc:sldMkLst>
          <pc:docMk/>
          <pc:sldMk cId="3641701349" sldId="1930"/>
        </pc:sldMkLst>
      </pc:sldChg>
      <pc:sldChg chg="del">
        <pc:chgData name="Sue Evans" userId="0ddcd6e4-1faa-45a0-b80c-15fcbfc1c4a2" providerId="ADAL" clId="{2A70A92B-71E4-4988-B974-B9AD230B143C}" dt="2023-10-10T14:29:29.963" v="221" actId="47"/>
        <pc:sldMkLst>
          <pc:docMk/>
          <pc:sldMk cId="2833475964" sldId="1931"/>
        </pc:sldMkLst>
      </pc:sldChg>
      <pc:sldChg chg="del">
        <pc:chgData name="Sue Evans" userId="0ddcd6e4-1faa-45a0-b80c-15fcbfc1c4a2" providerId="ADAL" clId="{2A70A92B-71E4-4988-B974-B9AD230B143C}" dt="2023-10-10T14:29:29.963" v="221" actId="47"/>
        <pc:sldMkLst>
          <pc:docMk/>
          <pc:sldMk cId="3173761660" sldId="1932"/>
        </pc:sldMkLst>
      </pc:sldChg>
      <pc:sldChg chg="del">
        <pc:chgData name="Sue Evans" userId="0ddcd6e4-1faa-45a0-b80c-15fcbfc1c4a2" providerId="ADAL" clId="{2A70A92B-71E4-4988-B974-B9AD230B143C}" dt="2023-10-10T14:29:29.963" v="221" actId="47"/>
        <pc:sldMkLst>
          <pc:docMk/>
          <pc:sldMk cId="1434746220" sldId="1933"/>
        </pc:sldMkLst>
      </pc:sldChg>
      <pc:sldChg chg="modSp mod">
        <pc:chgData name="Sue Evans" userId="0ddcd6e4-1faa-45a0-b80c-15fcbfc1c4a2" providerId="ADAL" clId="{2A70A92B-71E4-4988-B974-B9AD230B143C}" dt="2023-10-10T15:35:45.180" v="779" actId="6549"/>
        <pc:sldMkLst>
          <pc:docMk/>
          <pc:sldMk cId="4273743557" sldId="1934"/>
        </pc:sldMkLst>
        <pc:spChg chg="mod">
          <ac:chgData name="Sue Evans" userId="0ddcd6e4-1faa-45a0-b80c-15fcbfc1c4a2" providerId="ADAL" clId="{2A70A92B-71E4-4988-B974-B9AD230B143C}" dt="2023-10-10T15:35:45.180" v="779" actId="6549"/>
          <ac:spMkLst>
            <pc:docMk/>
            <pc:sldMk cId="4273743557" sldId="1934"/>
            <ac:spMk id="7" creationId="{A7AECFEC-C90D-4CBE-9050-548F357C1CE8}"/>
          </ac:spMkLst>
        </pc:spChg>
      </pc:sldChg>
      <pc:sldChg chg="modSp mod ord">
        <pc:chgData name="Sue Evans" userId="0ddcd6e4-1faa-45a0-b80c-15fcbfc1c4a2" providerId="ADAL" clId="{2A70A92B-71E4-4988-B974-B9AD230B143C}" dt="2023-10-10T15:36:17.570" v="785" actId="114"/>
        <pc:sldMkLst>
          <pc:docMk/>
          <pc:sldMk cId="626747234" sldId="1935"/>
        </pc:sldMkLst>
        <pc:spChg chg="mod">
          <ac:chgData name="Sue Evans" userId="0ddcd6e4-1faa-45a0-b80c-15fcbfc1c4a2" providerId="ADAL" clId="{2A70A92B-71E4-4988-B974-B9AD230B143C}" dt="2023-10-10T15:36:17.570" v="785" actId="114"/>
          <ac:spMkLst>
            <pc:docMk/>
            <pc:sldMk cId="626747234" sldId="1935"/>
            <ac:spMk id="7" creationId="{A7AECFEC-C90D-4CBE-9050-548F357C1CE8}"/>
          </ac:spMkLst>
        </pc:spChg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3814188683" sldId="1936"/>
        </pc:sldMkLst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3367817308" sldId="1937"/>
        </pc:sldMkLst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2550504137" sldId="1938"/>
        </pc:sldMkLst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3224780320" sldId="1939"/>
        </pc:sldMkLst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2484613662" sldId="1940"/>
        </pc:sldMkLst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2155905210" sldId="1941"/>
        </pc:sldMkLst>
      </pc:sldChg>
      <pc:sldChg chg="del">
        <pc:chgData name="Sue Evans" userId="0ddcd6e4-1faa-45a0-b80c-15fcbfc1c4a2" providerId="ADAL" clId="{2A70A92B-71E4-4988-B974-B9AD230B143C}" dt="2023-10-10T15:41:27.105" v="958" actId="47"/>
        <pc:sldMkLst>
          <pc:docMk/>
          <pc:sldMk cId="3589879431" sldId="1942"/>
        </pc:sldMkLst>
      </pc:sldChg>
      <pc:sldChg chg="del">
        <pc:chgData name="Sue Evans" userId="0ddcd6e4-1faa-45a0-b80c-15fcbfc1c4a2" providerId="ADAL" clId="{2A70A92B-71E4-4988-B974-B9AD230B143C}" dt="2023-10-10T16:33:34.271" v="1173" actId="47"/>
        <pc:sldMkLst>
          <pc:docMk/>
          <pc:sldMk cId="261608487" sldId="1943"/>
        </pc:sldMkLst>
      </pc:sldChg>
      <pc:sldChg chg="add ord">
        <pc:chgData name="Sue Evans" userId="0ddcd6e4-1faa-45a0-b80c-15fcbfc1c4a2" providerId="ADAL" clId="{2A70A92B-71E4-4988-B974-B9AD230B143C}" dt="2023-10-10T14:32:22.310" v="226"/>
        <pc:sldMkLst>
          <pc:docMk/>
          <pc:sldMk cId="1550849773" sldId="1944"/>
        </pc:sldMkLst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2934513570" sldId="1944"/>
        </pc:sldMkLst>
      </pc:sldChg>
      <pc:sldChg chg="add">
        <pc:chgData name="Sue Evans" userId="0ddcd6e4-1faa-45a0-b80c-15fcbfc1c4a2" providerId="ADAL" clId="{2A70A92B-71E4-4988-B974-B9AD230B143C}" dt="2023-10-10T14:32:23.852" v="228"/>
        <pc:sldMkLst>
          <pc:docMk/>
          <pc:sldMk cId="2506089106" sldId="1945"/>
        </pc:sldMkLst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3011187844" sldId="1945"/>
        </pc:sldMkLst>
      </pc:sldChg>
      <pc:sldChg chg="del">
        <pc:chgData name="Sue Evans" userId="0ddcd6e4-1faa-45a0-b80c-15fcbfc1c4a2" providerId="ADAL" clId="{2A70A92B-71E4-4988-B974-B9AD230B143C}" dt="2023-10-10T14:29:36.285" v="222" actId="47"/>
        <pc:sldMkLst>
          <pc:docMk/>
          <pc:sldMk cId="1357292442" sldId="1946"/>
        </pc:sldMkLst>
      </pc:sldChg>
      <pc:sldChg chg="add del">
        <pc:chgData name="Sue Evans" userId="0ddcd6e4-1faa-45a0-b80c-15fcbfc1c4a2" providerId="ADAL" clId="{2A70A92B-71E4-4988-B974-B9AD230B143C}" dt="2023-10-10T14:43:57.457" v="268" actId="47"/>
        <pc:sldMkLst>
          <pc:docMk/>
          <pc:sldMk cId="2346686554" sldId="1946"/>
        </pc:sldMkLst>
      </pc:sldChg>
      <pc:sldChg chg="add">
        <pc:chgData name="Sue Evans" userId="0ddcd6e4-1faa-45a0-b80c-15fcbfc1c4a2" providerId="ADAL" clId="{2A70A92B-71E4-4988-B974-B9AD230B143C}" dt="2023-10-10T14:32:26.866" v="232"/>
        <pc:sldMkLst>
          <pc:docMk/>
          <pc:sldMk cId="3587057829" sldId="1947"/>
        </pc:sldMkLst>
      </pc:sldChg>
      <pc:sldChg chg="modSp add mod">
        <pc:chgData name="Sue Evans" userId="0ddcd6e4-1faa-45a0-b80c-15fcbfc1c4a2" providerId="ADAL" clId="{2A70A92B-71E4-4988-B974-B9AD230B143C}" dt="2023-10-10T15:31:34.251" v="751" actId="1037"/>
        <pc:sldMkLst>
          <pc:docMk/>
          <pc:sldMk cId="1704217547" sldId="1948"/>
        </pc:sldMkLst>
        <pc:spChg chg="mod">
          <ac:chgData name="Sue Evans" userId="0ddcd6e4-1faa-45a0-b80c-15fcbfc1c4a2" providerId="ADAL" clId="{2A70A92B-71E4-4988-B974-B9AD230B143C}" dt="2023-10-10T15:31:34.251" v="751" actId="1037"/>
          <ac:spMkLst>
            <pc:docMk/>
            <pc:sldMk cId="1704217547" sldId="1948"/>
            <ac:spMk id="51" creationId="{3B959783-E9F4-4EB4-A7F0-499F4756508C}"/>
          </ac:spMkLst>
        </pc:spChg>
        <pc:spChg chg="mod">
          <ac:chgData name="Sue Evans" userId="0ddcd6e4-1faa-45a0-b80c-15fcbfc1c4a2" providerId="ADAL" clId="{2A70A92B-71E4-4988-B974-B9AD230B143C}" dt="2023-10-10T15:31:14.446" v="748" actId="1076"/>
          <ac:spMkLst>
            <pc:docMk/>
            <pc:sldMk cId="1704217547" sldId="1948"/>
            <ac:spMk id="104" creationId="{7490D9E1-2860-4190-922B-6EB71DD734C0}"/>
          </ac:spMkLst>
        </pc:spChg>
      </pc:sldChg>
      <pc:sldChg chg="add">
        <pc:chgData name="Sue Evans" userId="0ddcd6e4-1faa-45a0-b80c-15fcbfc1c4a2" providerId="ADAL" clId="{2A70A92B-71E4-4988-B974-B9AD230B143C}" dt="2023-10-10T14:32:30.198" v="236"/>
        <pc:sldMkLst>
          <pc:docMk/>
          <pc:sldMk cId="67854991" sldId="1949"/>
        </pc:sldMkLst>
      </pc:sldChg>
      <pc:sldChg chg="add del ord">
        <pc:chgData name="Sue Evans" userId="0ddcd6e4-1faa-45a0-b80c-15fcbfc1c4a2" providerId="ADAL" clId="{2A70A92B-71E4-4988-B974-B9AD230B143C}" dt="2023-10-10T14:44:25.172" v="271" actId="47"/>
        <pc:sldMkLst>
          <pc:docMk/>
          <pc:sldMk cId="1037157653" sldId="1950"/>
        </pc:sldMkLst>
      </pc:sldChg>
      <pc:sldChg chg="add del">
        <pc:chgData name="Sue Evans" userId="0ddcd6e4-1faa-45a0-b80c-15fcbfc1c4a2" providerId="ADAL" clId="{2A70A92B-71E4-4988-B974-B9AD230B143C}" dt="2023-10-10T15:45:24.178" v="1048" actId="2696"/>
        <pc:sldMkLst>
          <pc:docMk/>
          <pc:sldMk cId="2973049658" sldId="1951"/>
        </pc:sldMkLst>
      </pc:sldChg>
      <pc:sldChg chg="add del">
        <pc:chgData name="Sue Evans" userId="0ddcd6e4-1faa-45a0-b80c-15fcbfc1c4a2" providerId="ADAL" clId="{2A70A92B-71E4-4988-B974-B9AD230B143C}" dt="2023-10-10T15:41:22.659" v="957" actId="47"/>
        <pc:sldMkLst>
          <pc:docMk/>
          <pc:sldMk cId="87435676" sldId="1952"/>
        </pc:sldMkLst>
      </pc:sldChg>
      <pc:sldChg chg="addSp delSp modSp add mod delAnim modAnim">
        <pc:chgData name="Sue Evans" userId="0ddcd6e4-1faa-45a0-b80c-15fcbfc1c4a2" providerId="ADAL" clId="{2A70A92B-71E4-4988-B974-B9AD230B143C}" dt="2023-10-10T14:48:59.249" v="427" actId="1076"/>
        <pc:sldMkLst>
          <pc:docMk/>
          <pc:sldMk cId="1636079060" sldId="1953"/>
        </pc:sldMkLst>
        <pc:spChg chg="add mod">
          <ac:chgData name="Sue Evans" userId="0ddcd6e4-1faa-45a0-b80c-15fcbfc1c4a2" providerId="ADAL" clId="{2A70A92B-71E4-4988-B974-B9AD230B143C}" dt="2023-10-10T14:48:45.749" v="425" actId="1076"/>
          <ac:spMkLst>
            <pc:docMk/>
            <pc:sldMk cId="1636079060" sldId="1953"/>
            <ac:spMk id="3" creationId="{9243FA27-4D4C-3CD0-63AF-9145E47D470D}"/>
          </ac:spMkLst>
        </pc:spChg>
        <pc:spChg chg="add del mod">
          <ac:chgData name="Sue Evans" userId="0ddcd6e4-1faa-45a0-b80c-15fcbfc1c4a2" providerId="ADAL" clId="{2A70A92B-71E4-4988-B974-B9AD230B143C}" dt="2023-10-10T14:48:39.082" v="421" actId="478"/>
          <ac:spMkLst>
            <pc:docMk/>
            <pc:sldMk cId="1636079060" sldId="1953"/>
            <ac:spMk id="6" creationId="{C2AB07ED-56A6-5515-2D5A-B69D3256843C}"/>
          </ac:spMkLst>
        </pc:spChg>
        <pc:spChg chg="del">
          <ac:chgData name="Sue Evans" userId="0ddcd6e4-1faa-45a0-b80c-15fcbfc1c4a2" providerId="ADAL" clId="{2A70A92B-71E4-4988-B974-B9AD230B143C}" dt="2023-10-10T14:47:12.362" v="393" actId="478"/>
          <ac:spMkLst>
            <pc:docMk/>
            <pc:sldMk cId="1636079060" sldId="1953"/>
            <ac:spMk id="31" creationId="{7FC68C5E-A98E-4DAE-82A5-B8234EB1E1B8}"/>
          </ac:spMkLst>
        </pc:spChg>
        <pc:spChg chg="del">
          <ac:chgData name="Sue Evans" userId="0ddcd6e4-1faa-45a0-b80c-15fcbfc1c4a2" providerId="ADAL" clId="{2A70A92B-71E4-4988-B974-B9AD230B143C}" dt="2023-10-10T14:48:37.064" v="420" actId="478"/>
          <ac:spMkLst>
            <pc:docMk/>
            <pc:sldMk cId="1636079060" sldId="1953"/>
            <ac:spMk id="39" creationId="{478CA1DE-6278-4BE0-8D8D-633CF32EB94A}"/>
          </ac:spMkLst>
        </pc:spChg>
        <pc:grpChg chg="mod">
          <ac:chgData name="Sue Evans" userId="0ddcd6e4-1faa-45a0-b80c-15fcbfc1c4a2" providerId="ADAL" clId="{2A70A92B-71E4-4988-B974-B9AD230B143C}" dt="2023-10-10T14:48:59.249" v="427" actId="1076"/>
          <ac:grpSpMkLst>
            <pc:docMk/>
            <pc:sldMk cId="1636079060" sldId="1953"/>
            <ac:grpSpMk id="4" creationId="{2EE4B688-A256-4938-A6D4-6FC0BA974BDF}"/>
          </ac:grpSpMkLst>
        </pc:grpChg>
        <pc:picChg chg="del">
          <ac:chgData name="Sue Evans" userId="0ddcd6e4-1faa-45a0-b80c-15fcbfc1c4a2" providerId="ADAL" clId="{2A70A92B-71E4-4988-B974-B9AD230B143C}" dt="2023-10-10T14:47:14.255" v="394" actId="478"/>
          <ac:picMkLst>
            <pc:docMk/>
            <pc:sldMk cId="1636079060" sldId="1953"/>
            <ac:picMk id="30" creationId="{00000000-0000-0000-0000-000000000000}"/>
          </ac:picMkLst>
        </pc:picChg>
      </pc:sldChg>
      <pc:sldChg chg="addSp delSp modSp add mod delAnim">
        <pc:chgData name="Sue Evans" userId="0ddcd6e4-1faa-45a0-b80c-15fcbfc1c4a2" providerId="ADAL" clId="{2A70A92B-71E4-4988-B974-B9AD230B143C}" dt="2023-10-10T14:50:09.669" v="433"/>
        <pc:sldMkLst>
          <pc:docMk/>
          <pc:sldMk cId="3657913724" sldId="1954"/>
        </pc:sldMkLst>
        <pc:spChg chg="add mod">
          <ac:chgData name="Sue Evans" userId="0ddcd6e4-1faa-45a0-b80c-15fcbfc1c4a2" providerId="ADAL" clId="{2A70A92B-71E4-4988-B974-B9AD230B143C}" dt="2023-10-10T14:49:56.058" v="430" actId="20577"/>
          <ac:spMkLst>
            <pc:docMk/>
            <pc:sldMk cId="3657913724" sldId="1954"/>
            <ac:spMk id="3" creationId="{AE88CB9D-3BFB-6080-7422-0082B9C05A86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8" creationId="{F99D19EE-0E25-E766-B4B9-19A1A175267D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11" creationId="{00C487E3-0371-9897-79B9-1EE58C0731D3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12" creationId="{5760F5E0-2B82-9024-4986-E911DA1BEBD4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13" creationId="{59F74728-A2DF-7E56-33AE-E1138B28C5E6}"/>
          </ac:spMkLst>
        </pc:spChg>
        <pc:spChg chg="del">
          <ac:chgData name="Sue Evans" userId="0ddcd6e4-1faa-45a0-b80c-15fcbfc1c4a2" providerId="ADAL" clId="{2A70A92B-71E4-4988-B974-B9AD230B143C}" dt="2023-10-10T14:50:00.529" v="431" actId="478"/>
          <ac:spMkLst>
            <pc:docMk/>
            <pc:sldMk cId="3657913724" sldId="1954"/>
            <ac:spMk id="15" creationId="{BFC146CC-FCC9-4A62-B915-A71BAE9C400A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24" creationId="{F08121C2-6D0C-527B-9038-A48F1FF0C70C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25" creationId="{57E6BDF5-2335-B639-C706-7F03431139E0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26" creationId="{EC2664CA-95B0-51EA-D6BA-133F519899C2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27" creationId="{E5A44757-02D8-7EA8-CC32-B497CF81B0D5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28" creationId="{3805407B-19E3-56F3-5757-77D3169A36F3}"/>
          </ac:spMkLst>
        </pc:spChg>
        <pc:spChg chg="mod">
          <ac:chgData name="Sue Evans" userId="0ddcd6e4-1faa-45a0-b80c-15fcbfc1c4a2" providerId="ADAL" clId="{2A70A92B-71E4-4988-B974-B9AD230B143C}" dt="2023-10-10T14:50:09.669" v="433"/>
          <ac:spMkLst>
            <pc:docMk/>
            <pc:sldMk cId="3657913724" sldId="1954"/>
            <ac:spMk id="29" creationId="{3AB10195-1D73-B9D4-7C44-6664C789A444}"/>
          </ac:spMkLst>
        </pc:spChg>
        <pc:spChg chg="del">
          <ac:chgData name="Sue Evans" userId="0ddcd6e4-1faa-45a0-b80c-15fcbfc1c4a2" providerId="ADAL" clId="{2A70A92B-71E4-4988-B974-B9AD230B143C}" dt="2023-10-10T14:47:18.458" v="396" actId="478"/>
          <ac:spMkLst>
            <pc:docMk/>
            <pc:sldMk cId="3657913724" sldId="1954"/>
            <ac:spMk id="34" creationId="{05F948DA-2D64-4E82-92F3-298E2BDDE4E1}"/>
          </ac:spMkLst>
        </pc:spChg>
        <pc:grpChg chg="del">
          <ac:chgData name="Sue Evans" userId="0ddcd6e4-1faa-45a0-b80c-15fcbfc1c4a2" providerId="ADAL" clId="{2A70A92B-71E4-4988-B974-B9AD230B143C}" dt="2023-10-10T14:50:04.107" v="432" actId="478"/>
          <ac:grpSpMkLst>
            <pc:docMk/>
            <pc:sldMk cId="3657913724" sldId="1954"/>
            <ac:grpSpMk id="4" creationId="{2EE4B688-A256-4938-A6D4-6FC0BA974BDF}"/>
          </ac:grpSpMkLst>
        </pc:grpChg>
        <pc:grpChg chg="add mod">
          <ac:chgData name="Sue Evans" userId="0ddcd6e4-1faa-45a0-b80c-15fcbfc1c4a2" providerId="ADAL" clId="{2A70A92B-71E4-4988-B974-B9AD230B143C}" dt="2023-10-10T14:50:09.669" v="433"/>
          <ac:grpSpMkLst>
            <pc:docMk/>
            <pc:sldMk cId="3657913724" sldId="1954"/>
            <ac:grpSpMk id="5" creationId="{17989DCE-4B1A-F2A7-E710-B52A957461ED}"/>
          </ac:grpSpMkLst>
        </pc:grpChg>
        <pc:grpChg chg="mod">
          <ac:chgData name="Sue Evans" userId="0ddcd6e4-1faa-45a0-b80c-15fcbfc1c4a2" providerId="ADAL" clId="{2A70A92B-71E4-4988-B974-B9AD230B143C}" dt="2023-10-10T14:50:09.669" v="433"/>
          <ac:grpSpMkLst>
            <pc:docMk/>
            <pc:sldMk cId="3657913724" sldId="1954"/>
            <ac:grpSpMk id="7" creationId="{BB24F753-3A8B-F564-F56C-0550EF0D9D98}"/>
          </ac:grpSpMkLst>
        </pc:grpChg>
        <pc:picChg chg="del">
          <ac:chgData name="Sue Evans" userId="0ddcd6e4-1faa-45a0-b80c-15fcbfc1c4a2" providerId="ADAL" clId="{2A70A92B-71E4-4988-B974-B9AD230B143C}" dt="2023-10-10T14:47:17.002" v="395" actId="478"/>
          <ac:picMkLst>
            <pc:docMk/>
            <pc:sldMk cId="3657913724" sldId="1954"/>
            <ac:picMk id="32" creationId="{DFD016A9-3E63-432D-9D69-3FE1CE651C60}"/>
          </ac:picMkLst>
        </pc:picChg>
      </pc:sldChg>
      <pc:sldChg chg="addSp delSp modSp add mod delAnim">
        <pc:chgData name="Sue Evans" userId="0ddcd6e4-1faa-45a0-b80c-15fcbfc1c4a2" providerId="ADAL" clId="{2A70A92B-71E4-4988-B974-B9AD230B143C}" dt="2023-10-10T14:50:30.681" v="437" actId="20577"/>
        <pc:sldMkLst>
          <pc:docMk/>
          <pc:sldMk cId="2916999377" sldId="1955"/>
        </pc:sldMkLst>
        <pc:spChg chg="add mod">
          <ac:chgData name="Sue Evans" userId="0ddcd6e4-1faa-45a0-b80c-15fcbfc1c4a2" providerId="ADAL" clId="{2A70A92B-71E4-4988-B974-B9AD230B143C}" dt="2023-10-10T14:50:30.681" v="437" actId="20577"/>
          <ac:spMkLst>
            <pc:docMk/>
            <pc:sldMk cId="2916999377" sldId="1955"/>
            <ac:spMk id="5" creationId="{C17140DB-CFB6-59E4-B51F-CD1DD0C0C50D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11" creationId="{52EDB233-81E4-ECE4-4547-D4099DAE8F37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12" creationId="{A22D6AA0-1AD1-1F38-C2E2-0727D0F9E13C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13" creationId="{CC6DBC22-61F9-246F-7B31-54B443212C4A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24" creationId="{31E8D4EC-EAEE-279C-8A97-D23D56C720AE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25" creationId="{42F28E53-5F58-260C-1841-A6858E27683B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26" creationId="{8B16A244-44A5-7E09-187B-522C530C581A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27" creationId="{B210DAA6-DDD9-CBD8-B655-F0230F1DD0C7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28" creationId="{EC8FA915-3408-D9F5-69BF-E16C97551C55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29" creationId="{D833AB5F-B1BE-FF72-8484-20E155580481}"/>
          </ac:spMkLst>
        </pc:spChg>
        <pc:spChg chg="mod">
          <ac:chgData name="Sue Evans" userId="0ddcd6e4-1faa-45a0-b80c-15fcbfc1c4a2" providerId="ADAL" clId="{2A70A92B-71E4-4988-B974-B9AD230B143C}" dt="2023-10-10T14:50:27.846" v="435"/>
          <ac:spMkLst>
            <pc:docMk/>
            <pc:sldMk cId="2916999377" sldId="1955"/>
            <ac:spMk id="30" creationId="{4D4F1C93-EE4D-C40B-CA78-5BB04335F37F}"/>
          </ac:spMkLst>
        </pc:spChg>
        <pc:spChg chg="del">
          <ac:chgData name="Sue Evans" userId="0ddcd6e4-1faa-45a0-b80c-15fcbfc1c4a2" providerId="ADAL" clId="{2A70A92B-71E4-4988-B974-B9AD230B143C}" dt="2023-10-10T14:47:21.642" v="398" actId="478"/>
          <ac:spMkLst>
            <pc:docMk/>
            <pc:sldMk cId="2916999377" sldId="1955"/>
            <ac:spMk id="33" creationId="{79ACD297-07DC-45D3-ABB9-2709AE9C5ADB}"/>
          </ac:spMkLst>
        </pc:spChg>
        <pc:grpChg chg="del">
          <ac:chgData name="Sue Evans" userId="0ddcd6e4-1faa-45a0-b80c-15fcbfc1c4a2" providerId="ADAL" clId="{2A70A92B-71E4-4988-B974-B9AD230B143C}" dt="2023-10-10T14:50:21.581" v="434" actId="478"/>
          <ac:grpSpMkLst>
            <pc:docMk/>
            <pc:sldMk cId="2916999377" sldId="1955"/>
            <ac:grpSpMk id="4" creationId="{2EE4B688-A256-4938-A6D4-6FC0BA974BDF}"/>
          </ac:grpSpMkLst>
        </pc:grpChg>
        <pc:grpChg chg="add mod">
          <ac:chgData name="Sue Evans" userId="0ddcd6e4-1faa-45a0-b80c-15fcbfc1c4a2" providerId="ADAL" clId="{2A70A92B-71E4-4988-B974-B9AD230B143C}" dt="2023-10-10T14:50:27.846" v="435"/>
          <ac:grpSpMkLst>
            <pc:docMk/>
            <pc:sldMk cId="2916999377" sldId="1955"/>
            <ac:grpSpMk id="7" creationId="{94EA2062-0B26-556F-15E4-4FA8934AD9E2}"/>
          </ac:grpSpMkLst>
        </pc:grpChg>
        <pc:grpChg chg="mod">
          <ac:chgData name="Sue Evans" userId="0ddcd6e4-1faa-45a0-b80c-15fcbfc1c4a2" providerId="ADAL" clId="{2A70A92B-71E4-4988-B974-B9AD230B143C}" dt="2023-10-10T14:50:27.846" v="435"/>
          <ac:grpSpMkLst>
            <pc:docMk/>
            <pc:sldMk cId="2916999377" sldId="1955"/>
            <ac:grpSpMk id="8" creationId="{97D026D1-F7D8-5297-2C6F-E086EBD2E36B}"/>
          </ac:grpSpMkLst>
        </pc:grpChg>
        <pc:picChg chg="del">
          <ac:chgData name="Sue Evans" userId="0ddcd6e4-1faa-45a0-b80c-15fcbfc1c4a2" providerId="ADAL" clId="{2A70A92B-71E4-4988-B974-B9AD230B143C}" dt="2023-10-10T14:47:20.283" v="397" actId="478"/>
          <ac:picMkLst>
            <pc:docMk/>
            <pc:sldMk cId="2916999377" sldId="1955"/>
            <ac:picMk id="32" creationId="{00000000-0000-0000-0000-000000000000}"/>
          </ac:picMkLst>
        </pc:picChg>
      </pc:sldChg>
      <pc:sldChg chg="addSp delSp modSp add mod ord delAnim">
        <pc:chgData name="Sue Evans" userId="0ddcd6e4-1faa-45a0-b80c-15fcbfc1c4a2" providerId="ADAL" clId="{2A70A92B-71E4-4988-B974-B9AD230B143C}" dt="2023-10-10T14:54:43.601" v="480"/>
        <pc:sldMkLst>
          <pc:docMk/>
          <pc:sldMk cId="2971576239" sldId="1956"/>
        </pc:sldMkLst>
        <pc:spChg chg="add mod">
          <ac:chgData name="Sue Evans" userId="0ddcd6e4-1faa-45a0-b80c-15fcbfc1c4a2" providerId="ADAL" clId="{2A70A92B-71E4-4988-B974-B9AD230B143C}" dt="2023-10-10T14:50:43.786" v="441" actId="20577"/>
          <ac:spMkLst>
            <pc:docMk/>
            <pc:sldMk cId="2971576239" sldId="1956"/>
            <ac:spMk id="7" creationId="{08B4F2E6-0ECA-768C-0B80-BE49A18C08AA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12" creationId="{02CCCAB1-21A1-34EA-7B38-81F23A045CD6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13" creationId="{0DF62924-9EBA-50C6-AEDB-C14E6649606B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24" creationId="{AAA02AB7-ABBD-CB0C-0DF3-0B42F3B27575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25" creationId="{88E49F9B-E958-1A47-0EE5-C68B6729FF99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26" creationId="{7E112E93-2B9F-A66D-E38D-27F68D817D13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27" creationId="{24ED5716-34FA-24AB-2331-441E46487600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28" creationId="{70E543F3-EB40-FFE7-E472-6D2A8E7AE55F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29" creationId="{9998CEAC-2CDB-D003-2759-73A07DAA9647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30" creationId="{FCA012F6-1BD1-511B-13A5-5F4CB81D9A9E}"/>
          </ac:spMkLst>
        </pc:spChg>
        <pc:spChg chg="del">
          <ac:chgData name="Sue Evans" userId="0ddcd6e4-1faa-45a0-b80c-15fcbfc1c4a2" providerId="ADAL" clId="{2A70A92B-71E4-4988-B974-B9AD230B143C}" dt="2023-10-10T14:47:25.296" v="400" actId="478"/>
          <ac:spMkLst>
            <pc:docMk/>
            <pc:sldMk cId="2971576239" sldId="1956"/>
            <ac:spMk id="33" creationId="{CB331FF1-682C-429A-86F2-3E1D45FE6B50}"/>
          </ac:spMkLst>
        </pc:spChg>
        <pc:spChg chg="mod">
          <ac:chgData name="Sue Evans" userId="0ddcd6e4-1faa-45a0-b80c-15fcbfc1c4a2" providerId="ADAL" clId="{2A70A92B-71E4-4988-B974-B9AD230B143C}" dt="2023-10-10T14:50:41.815" v="439"/>
          <ac:spMkLst>
            <pc:docMk/>
            <pc:sldMk cId="2971576239" sldId="1956"/>
            <ac:spMk id="34" creationId="{1B3448EF-721A-D176-C4E9-7C4D595966DD}"/>
          </ac:spMkLst>
        </pc:spChg>
        <pc:grpChg chg="del">
          <ac:chgData name="Sue Evans" userId="0ddcd6e4-1faa-45a0-b80c-15fcbfc1c4a2" providerId="ADAL" clId="{2A70A92B-71E4-4988-B974-B9AD230B143C}" dt="2023-10-10T14:50:40.619" v="438" actId="478"/>
          <ac:grpSpMkLst>
            <pc:docMk/>
            <pc:sldMk cId="2971576239" sldId="1956"/>
            <ac:grpSpMk id="4" creationId="{2EE4B688-A256-4938-A6D4-6FC0BA974BDF}"/>
          </ac:grpSpMkLst>
        </pc:grpChg>
        <pc:grpChg chg="add mod">
          <ac:chgData name="Sue Evans" userId="0ddcd6e4-1faa-45a0-b80c-15fcbfc1c4a2" providerId="ADAL" clId="{2A70A92B-71E4-4988-B974-B9AD230B143C}" dt="2023-10-10T14:50:41.815" v="439"/>
          <ac:grpSpMkLst>
            <pc:docMk/>
            <pc:sldMk cId="2971576239" sldId="1956"/>
            <ac:grpSpMk id="8" creationId="{4919A407-86B4-43D3-41A9-7AFD26AF0117}"/>
          </ac:grpSpMkLst>
        </pc:grpChg>
        <pc:grpChg chg="mod">
          <ac:chgData name="Sue Evans" userId="0ddcd6e4-1faa-45a0-b80c-15fcbfc1c4a2" providerId="ADAL" clId="{2A70A92B-71E4-4988-B974-B9AD230B143C}" dt="2023-10-10T14:50:41.815" v="439"/>
          <ac:grpSpMkLst>
            <pc:docMk/>
            <pc:sldMk cId="2971576239" sldId="1956"/>
            <ac:grpSpMk id="11" creationId="{905F8930-A8B5-A0F1-8F12-E760082DE2EF}"/>
          </ac:grpSpMkLst>
        </pc:grpChg>
        <pc:picChg chg="del">
          <ac:chgData name="Sue Evans" userId="0ddcd6e4-1faa-45a0-b80c-15fcbfc1c4a2" providerId="ADAL" clId="{2A70A92B-71E4-4988-B974-B9AD230B143C}" dt="2023-10-10T14:47:24.186" v="399" actId="478"/>
          <ac:picMkLst>
            <pc:docMk/>
            <pc:sldMk cId="2971576239" sldId="1956"/>
            <ac:picMk id="31" creationId="{3912A434-6C6A-421B-80F4-97ADCA658EB6}"/>
          </ac:picMkLst>
        </pc:picChg>
      </pc:sldChg>
      <pc:sldChg chg="addSp delSp modSp add mod ord delAnim">
        <pc:chgData name="Sue Evans" userId="0ddcd6e4-1faa-45a0-b80c-15fcbfc1c4a2" providerId="ADAL" clId="{2A70A92B-71E4-4988-B974-B9AD230B143C}" dt="2023-10-10T14:55:14.934" v="486"/>
        <pc:sldMkLst>
          <pc:docMk/>
          <pc:sldMk cId="243469825" sldId="1957"/>
        </pc:sldMkLst>
        <pc:spChg chg="add mod">
          <ac:chgData name="Sue Evans" userId="0ddcd6e4-1faa-45a0-b80c-15fcbfc1c4a2" providerId="ADAL" clId="{2A70A92B-71E4-4988-B974-B9AD230B143C}" dt="2023-10-10T14:50:55.979" v="445" actId="20577"/>
          <ac:spMkLst>
            <pc:docMk/>
            <pc:sldMk cId="243469825" sldId="1957"/>
            <ac:spMk id="7" creationId="{797DF116-C530-2BF0-5F32-BB673FFE5A19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12" creationId="{4189DAAF-91EE-CAD0-545A-F8868324FB63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13" creationId="{A22CAA78-B2CD-812F-ABFE-20B3A2A536A3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24" creationId="{4B7BBB2B-84A7-E147-80EF-68D086565743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25" creationId="{D1A0575D-7590-AB8F-8633-181A6C83DDF5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26" creationId="{907C5594-08DA-FE64-27D3-42AEFC3CC645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27" creationId="{2E6B8CD5-E8AA-FDED-8876-869414279C98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28" creationId="{5F88F57C-5C27-0745-2E83-86829BA1007E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29" creationId="{5E1FBCA6-4535-061A-E9F8-C8FD4A5C2C53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30" creationId="{1CF429CC-3F72-9D64-C6C5-AF6F8AD30B3A}"/>
          </ac:spMkLst>
        </pc:spChg>
        <pc:spChg chg="del">
          <ac:chgData name="Sue Evans" userId="0ddcd6e4-1faa-45a0-b80c-15fcbfc1c4a2" providerId="ADAL" clId="{2A70A92B-71E4-4988-B974-B9AD230B143C}" dt="2023-10-10T14:47:29.066" v="402" actId="478"/>
          <ac:spMkLst>
            <pc:docMk/>
            <pc:sldMk cId="243469825" sldId="1957"/>
            <ac:spMk id="33" creationId="{393491FD-B448-4AC1-A0A9-1A226666F25D}"/>
          </ac:spMkLst>
        </pc:spChg>
        <pc:spChg chg="mod">
          <ac:chgData name="Sue Evans" userId="0ddcd6e4-1faa-45a0-b80c-15fcbfc1c4a2" providerId="ADAL" clId="{2A70A92B-71E4-4988-B974-B9AD230B143C}" dt="2023-10-10T14:50:50.128" v="442"/>
          <ac:spMkLst>
            <pc:docMk/>
            <pc:sldMk cId="243469825" sldId="1957"/>
            <ac:spMk id="34" creationId="{D3B1A52E-DA74-E40C-1186-A0EC6E62B227}"/>
          </ac:spMkLst>
        </pc:spChg>
        <pc:grpChg chg="del">
          <ac:chgData name="Sue Evans" userId="0ddcd6e4-1faa-45a0-b80c-15fcbfc1c4a2" providerId="ADAL" clId="{2A70A92B-71E4-4988-B974-B9AD230B143C}" dt="2023-10-10T14:50:52.417" v="443" actId="478"/>
          <ac:grpSpMkLst>
            <pc:docMk/>
            <pc:sldMk cId="243469825" sldId="1957"/>
            <ac:grpSpMk id="4" creationId="{2EE4B688-A256-4938-A6D4-6FC0BA974BDF}"/>
          </ac:grpSpMkLst>
        </pc:grpChg>
        <pc:grpChg chg="add mod">
          <ac:chgData name="Sue Evans" userId="0ddcd6e4-1faa-45a0-b80c-15fcbfc1c4a2" providerId="ADAL" clId="{2A70A92B-71E4-4988-B974-B9AD230B143C}" dt="2023-10-10T14:50:50.128" v="442"/>
          <ac:grpSpMkLst>
            <pc:docMk/>
            <pc:sldMk cId="243469825" sldId="1957"/>
            <ac:grpSpMk id="8" creationId="{D34471D3-F125-7DE4-0509-E6A87A1613A4}"/>
          </ac:grpSpMkLst>
        </pc:grpChg>
        <pc:grpChg chg="mod">
          <ac:chgData name="Sue Evans" userId="0ddcd6e4-1faa-45a0-b80c-15fcbfc1c4a2" providerId="ADAL" clId="{2A70A92B-71E4-4988-B974-B9AD230B143C}" dt="2023-10-10T14:50:50.128" v="442"/>
          <ac:grpSpMkLst>
            <pc:docMk/>
            <pc:sldMk cId="243469825" sldId="1957"/>
            <ac:grpSpMk id="11" creationId="{E857D3A1-ECCE-5109-2054-A1CBBBA2F9D9}"/>
          </ac:grpSpMkLst>
        </pc:grpChg>
        <pc:picChg chg="del">
          <ac:chgData name="Sue Evans" userId="0ddcd6e4-1faa-45a0-b80c-15fcbfc1c4a2" providerId="ADAL" clId="{2A70A92B-71E4-4988-B974-B9AD230B143C}" dt="2023-10-10T14:47:27.867" v="401" actId="478"/>
          <ac:picMkLst>
            <pc:docMk/>
            <pc:sldMk cId="243469825" sldId="1957"/>
            <ac:picMk id="31" creationId="{8C4B27F9-B79B-4A5E-B16F-4A3BC380F642}"/>
          </ac:picMkLst>
        </pc:picChg>
      </pc:sldChg>
      <pc:sldChg chg="addSp modSp add mod">
        <pc:chgData name="Sue Evans" userId="0ddcd6e4-1faa-45a0-b80c-15fcbfc1c4a2" providerId="ADAL" clId="{2A70A92B-71E4-4988-B974-B9AD230B143C}" dt="2023-10-10T15:39:56.581" v="951" actId="1076"/>
        <pc:sldMkLst>
          <pc:docMk/>
          <pc:sldMk cId="1951009774" sldId="1958"/>
        </pc:sldMkLst>
        <pc:spChg chg="add mod">
          <ac:chgData name="Sue Evans" userId="0ddcd6e4-1faa-45a0-b80c-15fcbfc1c4a2" providerId="ADAL" clId="{2A70A92B-71E4-4988-B974-B9AD230B143C}" dt="2023-10-10T15:39:15.380" v="902"/>
          <ac:spMkLst>
            <pc:docMk/>
            <pc:sldMk cId="1951009774" sldId="1958"/>
            <ac:spMk id="2" creationId="{9236F2CC-A603-E66A-70F9-241326F22B90}"/>
          </ac:spMkLst>
        </pc:spChg>
        <pc:spChg chg="mod">
          <ac:chgData name="Sue Evans" userId="0ddcd6e4-1faa-45a0-b80c-15fcbfc1c4a2" providerId="ADAL" clId="{2A70A92B-71E4-4988-B974-B9AD230B143C}" dt="2023-10-10T15:39:24.519" v="937" actId="1035"/>
          <ac:spMkLst>
            <pc:docMk/>
            <pc:sldMk cId="1951009774" sldId="1958"/>
            <ac:spMk id="20" creationId="{3AD8BCB1-E404-49B0-BC70-FF1A3EE5E825}"/>
          </ac:spMkLst>
        </pc:spChg>
        <pc:spChg chg="mod">
          <ac:chgData name="Sue Evans" userId="0ddcd6e4-1faa-45a0-b80c-15fcbfc1c4a2" providerId="ADAL" clId="{2A70A92B-71E4-4988-B974-B9AD230B143C}" dt="2023-10-10T15:39:24.519" v="937" actId="1035"/>
          <ac:spMkLst>
            <pc:docMk/>
            <pc:sldMk cId="1951009774" sldId="1958"/>
            <ac:spMk id="21" creationId="{887120AB-533F-4369-9CCA-ED52214146B9}"/>
          </ac:spMkLst>
        </pc:spChg>
        <pc:spChg chg="mod">
          <ac:chgData name="Sue Evans" userId="0ddcd6e4-1faa-45a0-b80c-15fcbfc1c4a2" providerId="ADAL" clId="{2A70A92B-71E4-4988-B974-B9AD230B143C}" dt="2023-10-10T15:39:24.519" v="937" actId="1035"/>
          <ac:spMkLst>
            <pc:docMk/>
            <pc:sldMk cId="1951009774" sldId="1958"/>
            <ac:spMk id="23" creationId="{E357895D-B34B-4DC7-8CBB-EF8314441F9A}"/>
          </ac:spMkLst>
        </pc:spChg>
        <pc:spChg chg="mod">
          <ac:chgData name="Sue Evans" userId="0ddcd6e4-1faa-45a0-b80c-15fcbfc1c4a2" providerId="ADAL" clId="{2A70A92B-71E4-4988-B974-B9AD230B143C}" dt="2023-10-10T15:39:24.519" v="937" actId="1035"/>
          <ac:spMkLst>
            <pc:docMk/>
            <pc:sldMk cId="1951009774" sldId="1958"/>
            <ac:spMk id="24" creationId="{7F575BBE-7E65-41EC-A3BF-097E10B816CE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25" creationId="{C55C6745-0FD7-4BB0-B64C-28400627A818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30" creationId="{20FCF03A-E838-4545-9F47-2DD2A3019860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31" creationId="{016B816C-88EC-4F02-BBFF-F413FCFCF2EF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32" creationId="{7F9DBC29-735D-47FA-A869-851CF3435274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33" creationId="{E3115CA8-CC22-47CB-9E83-F08E90D35E21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34" creationId="{E0857BA2-8CD6-4F2C-9FFC-BD740C00B64F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35" creationId="{71710313-8276-473D-BB13-A9F8A4ACB44B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37" creationId="{83FB8BF6-F665-4CE4-B8ED-1BC8AE3EA8F3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38" creationId="{F01F170A-B4DB-405D-98EE-3CECEC10B7F0}"/>
          </ac:spMkLst>
        </pc:spChg>
        <pc:spChg chg="mod">
          <ac:chgData name="Sue Evans" userId="0ddcd6e4-1faa-45a0-b80c-15fcbfc1c4a2" providerId="ADAL" clId="{2A70A92B-71E4-4988-B974-B9AD230B143C}" dt="2023-10-10T15:39:24.519" v="937" actId="1035"/>
          <ac:spMkLst>
            <pc:docMk/>
            <pc:sldMk cId="1951009774" sldId="1958"/>
            <ac:spMk id="39" creationId="{787AC74E-E4D4-4685-AE84-0393C917CA82}"/>
          </ac:spMkLst>
        </pc:spChg>
        <pc:spChg chg="mod">
          <ac:chgData name="Sue Evans" userId="0ddcd6e4-1faa-45a0-b80c-15fcbfc1c4a2" providerId="ADAL" clId="{2A70A92B-71E4-4988-B974-B9AD230B143C}" dt="2023-10-10T15:39:24.519" v="937" actId="1035"/>
          <ac:spMkLst>
            <pc:docMk/>
            <pc:sldMk cId="1951009774" sldId="1958"/>
            <ac:spMk id="40" creationId="{62EE97F8-96C9-4C7B-9DF8-115DF9F781DC}"/>
          </ac:spMkLst>
        </pc:spChg>
        <pc:spChg chg="mod">
          <ac:chgData name="Sue Evans" userId="0ddcd6e4-1faa-45a0-b80c-15fcbfc1c4a2" providerId="ADAL" clId="{2A70A92B-71E4-4988-B974-B9AD230B143C}" dt="2023-10-10T15:39:47.578" v="948" actId="1076"/>
          <ac:spMkLst>
            <pc:docMk/>
            <pc:sldMk cId="1951009774" sldId="1958"/>
            <ac:spMk id="41" creationId="{6C515B62-5F6E-487A-96EB-0986063D020B}"/>
          </ac:spMkLst>
        </pc:spChg>
        <pc:spChg chg="mod">
          <ac:chgData name="Sue Evans" userId="0ddcd6e4-1faa-45a0-b80c-15fcbfc1c4a2" providerId="ADAL" clId="{2A70A92B-71E4-4988-B974-B9AD230B143C}" dt="2023-10-10T15:39:30.977" v="947" actId="1035"/>
          <ac:spMkLst>
            <pc:docMk/>
            <pc:sldMk cId="1951009774" sldId="1958"/>
            <ac:spMk id="42" creationId="{A56CABB1-E124-424C-80F8-9491E2E13AFA}"/>
          </ac:spMkLst>
        </pc:spChg>
        <pc:spChg chg="mod">
          <ac:chgData name="Sue Evans" userId="0ddcd6e4-1faa-45a0-b80c-15fcbfc1c4a2" providerId="ADAL" clId="{2A70A92B-71E4-4988-B974-B9AD230B143C}" dt="2023-10-10T15:39:51.973" v="949" actId="1076"/>
          <ac:spMkLst>
            <pc:docMk/>
            <pc:sldMk cId="1951009774" sldId="1958"/>
            <ac:spMk id="43" creationId="{BC3EFE8B-6314-42E7-8AE7-73233837DAA7}"/>
          </ac:spMkLst>
        </pc:spChg>
        <pc:spChg chg="mod">
          <ac:chgData name="Sue Evans" userId="0ddcd6e4-1faa-45a0-b80c-15fcbfc1c4a2" providerId="ADAL" clId="{2A70A92B-71E4-4988-B974-B9AD230B143C}" dt="2023-10-10T15:39:56.581" v="951" actId="1076"/>
          <ac:spMkLst>
            <pc:docMk/>
            <pc:sldMk cId="1951009774" sldId="1958"/>
            <ac:spMk id="44" creationId="{3F44A9A2-37D0-42F9-8B0C-FA358E55E970}"/>
          </ac:spMkLst>
        </pc:spChg>
        <pc:spChg chg="mod">
          <ac:chgData name="Sue Evans" userId="0ddcd6e4-1faa-45a0-b80c-15fcbfc1c4a2" providerId="ADAL" clId="{2A70A92B-71E4-4988-B974-B9AD230B143C}" dt="2023-10-10T15:39:54.372" v="950" actId="1076"/>
          <ac:spMkLst>
            <pc:docMk/>
            <pc:sldMk cId="1951009774" sldId="1958"/>
            <ac:spMk id="45" creationId="{D29AA242-2B6E-4A4F-BA21-464E2C55AB56}"/>
          </ac:spMkLst>
        </pc:spChg>
        <pc:picChg chg="mod">
          <ac:chgData name="Sue Evans" userId="0ddcd6e4-1faa-45a0-b80c-15fcbfc1c4a2" providerId="ADAL" clId="{2A70A92B-71E4-4988-B974-B9AD230B143C}" dt="2023-10-10T15:39:24.519" v="937" actId="1035"/>
          <ac:picMkLst>
            <pc:docMk/>
            <pc:sldMk cId="1951009774" sldId="1958"/>
            <ac:picMk id="9" creationId="{3620B99D-549F-4E63-8E92-2A558D4FEA01}"/>
          </ac:picMkLst>
        </pc:picChg>
        <pc:picChg chg="mod">
          <ac:chgData name="Sue Evans" userId="0ddcd6e4-1faa-45a0-b80c-15fcbfc1c4a2" providerId="ADAL" clId="{2A70A92B-71E4-4988-B974-B9AD230B143C}" dt="2023-10-10T15:39:24.519" v="937" actId="1035"/>
          <ac:picMkLst>
            <pc:docMk/>
            <pc:sldMk cId="1951009774" sldId="1958"/>
            <ac:picMk id="18" creationId="{A4950DDD-FB25-47F4-8E9B-785C5194824C}"/>
          </ac:picMkLst>
        </pc:picChg>
        <pc:picChg chg="mod">
          <ac:chgData name="Sue Evans" userId="0ddcd6e4-1faa-45a0-b80c-15fcbfc1c4a2" providerId="ADAL" clId="{2A70A92B-71E4-4988-B974-B9AD230B143C}" dt="2023-10-10T15:39:30.977" v="947" actId="1035"/>
          <ac:picMkLst>
            <pc:docMk/>
            <pc:sldMk cId="1951009774" sldId="1958"/>
            <ac:picMk id="22" creationId="{832A6615-0E18-47EF-9498-B044684481EF}"/>
          </ac:picMkLst>
        </pc:picChg>
        <pc:picChg chg="mod">
          <ac:chgData name="Sue Evans" userId="0ddcd6e4-1faa-45a0-b80c-15fcbfc1c4a2" providerId="ADAL" clId="{2A70A92B-71E4-4988-B974-B9AD230B143C}" dt="2023-10-10T15:39:30.977" v="947" actId="1035"/>
          <ac:picMkLst>
            <pc:docMk/>
            <pc:sldMk cId="1951009774" sldId="1958"/>
            <ac:picMk id="26" creationId="{79E5B0D5-02BE-4CC9-ABC0-1BF55E93121F}"/>
          </ac:picMkLst>
        </pc:picChg>
        <pc:picChg chg="mod">
          <ac:chgData name="Sue Evans" userId="0ddcd6e4-1faa-45a0-b80c-15fcbfc1c4a2" providerId="ADAL" clId="{2A70A92B-71E4-4988-B974-B9AD230B143C}" dt="2023-10-10T15:39:30.977" v="947" actId="1035"/>
          <ac:picMkLst>
            <pc:docMk/>
            <pc:sldMk cId="1951009774" sldId="1958"/>
            <ac:picMk id="27" creationId="{8BD4A1F8-9E7A-4328-809E-FBDDAEC4D837}"/>
          </ac:picMkLst>
        </pc:picChg>
      </pc:sldChg>
      <pc:sldChg chg="modSp add mod">
        <pc:chgData name="Sue Evans" userId="0ddcd6e4-1faa-45a0-b80c-15fcbfc1c4a2" providerId="ADAL" clId="{2A70A92B-71E4-4988-B974-B9AD230B143C}" dt="2023-10-10T15:32:15.928" v="755" actId="1038"/>
        <pc:sldMkLst>
          <pc:docMk/>
          <pc:sldMk cId="2296139425" sldId="1959"/>
        </pc:sldMkLst>
        <pc:spChg chg="mod">
          <ac:chgData name="Sue Evans" userId="0ddcd6e4-1faa-45a0-b80c-15fcbfc1c4a2" providerId="ADAL" clId="{2A70A92B-71E4-4988-B974-B9AD230B143C}" dt="2023-10-10T15:32:15.928" v="755" actId="1038"/>
          <ac:spMkLst>
            <pc:docMk/>
            <pc:sldMk cId="2296139425" sldId="1959"/>
            <ac:spMk id="55" creationId="{560AE793-CCE3-40DF-AE10-BA1DA134F103}"/>
          </ac:spMkLst>
        </pc:spChg>
        <pc:spChg chg="mod">
          <ac:chgData name="Sue Evans" userId="0ddcd6e4-1faa-45a0-b80c-15fcbfc1c4a2" providerId="ADAL" clId="{2A70A92B-71E4-4988-B974-B9AD230B143C}" dt="2023-10-10T15:32:03.806" v="753" actId="1076"/>
          <ac:spMkLst>
            <pc:docMk/>
            <pc:sldMk cId="2296139425" sldId="1959"/>
            <ac:spMk id="107" creationId="{25A8D54F-7606-40F5-B2A7-A524FF1C7A6C}"/>
          </ac:spMkLst>
        </pc:spChg>
      </pc:sldChg>
      <pc:sldChg chg="modSp add mod">
        <pc:chgData name="Sue Evans" userId="0ddcd6e4-1faa-45a0-b80c-15fcbfc1c4a2" providerId="ADAL" clId="{2A70A92B-71E4-4988-B974-B9AD230B143C}" dt="2023-10-10T15:32:34.214" v="758" actId="1076"/>
        <pc:sldMkLst>
          <pc:docMk/>
          <pc:sldMk cId="2596084156" sldId="1960"/>
        </pc:sldMkLst>
        <pc:spChg chg="mod">
          <ac:chgData name="Sue Evans" userId="0ddcd6e4-1faa-45a0-b80c-15fcbfc1c4a2" providerId="ADAL" clId="{2A70A92B-71E4-4988-B974-B9AD230B143C}" dt="2023-10-10T15:32:34.214" v="758" actId="1076"/>
          <ac:spMkLst>
            <pc:docMk/>
            <pc:sldMk cId="2596084156" sldId="1960"/>
            <ac:spMk id="57" creationId="{FE62F98B-45FA-4C38-A75B-F510AA1F6A73}"/>
          </ac:spMkLst>
        </pc:spChg>
        <pc:spChg chg="mod">
          <ac:chgData name="Sue Evans" userId="0ddcd6e4-1faa-45a0-b80c-15fcbfc1c4a2" providerId="ADAL" clId="{2A70A92B-71E4-4988-B974-B9AD230B143C}" dt="2023-10-10T15:32:31.516" v="757" actId="1076"/>
          <ac:spMkLst>
            <pc:docMk/>
            <pc:sldMk cId="2596084156" sldId="1960"/>
            <ac:spMk id="110" creationId="{FAA4B05E-D0C7-4D9D-A46B-4584A712D4E1}"/>
          </ac:spMkLst>
        </pc:spChg>
      </pc:sldChg>
      <pc:sldChg chg="modSp add mod">
        <pc:chgData name="Sue Evans" userId="0ddcd6e4-1faa-45a0-b80c-15fcbfc1c4a2" providerId="ADAL" clId="{2A70A92B-71E4-4988-B974-B9AD230B143C}" dt="2023-10-10T15:35:01.155" v="767" actId="1036"/>
        <pc:sldMkLst>
          <pc:docMk/>
          <pc:sldMk cId="2373289009" sldId="1961"/>
        </pc:sldMkLst>
        <pc:spChg chg="mod">
          <ac:chgData name="Sue Evans" userId="0ddcd6e4-1faa-45a0-b80c-15fcbfc1c4a2" providerId="ADAL" clId="{2A70A92B-71E4-4988-B974-B9AD230B143C}" dt="2023-10-10T15:35:01.155" v="767" actId="1036"/>
          <ac:spMkLst>
            <pc:docMk/>
            <pc:sldMk cId="2373289009" sldId="1961"/>
            <ac:spMk id="57" creationId="{FE62F98B-45FA-4C38-A75B-F510AA1F6A73}"/>
          </ac:spMkLst>
        </pc:spChg>
        <pc:spChg chg="mod">
          <ac:chgData name="Sue Evans" userId="0ddcd6e4-1faa-45a0-b80c-15fcbfc1c4a2" providerId="ADAL" clId="{2A70A92B-71E4-4988-B974-B9AD230B143C}" dt="2023-10-10T15:34:53.648" v="764" actId="1076"/>
          <ac:spMkLst>
            <pc:docMk/>
            <pc:sldMk cId="2373289009" sldId="1961"/>
            <ac:spMk id="110" creationId="{FAA4B05E-D0C7-4D9D-A46B-4584A712D4E1}"/>
          </ac:spMkLst>
        </pc:spChg>
      </pc:sldChg>
      <pc:sldChg chg="add ord">
        <pc:chgData name="Sue Evans" userId="0ddcd6e4-1faa-45a0-b80c-15fcbfc1c4a2" providerId="ADAL" clId="{2A70A92B-71E4-4988-B974-B9AD230B143C}" dt="2023-10-10T14:47:07.255" v="392"/>
        <pc:sldMkLst>
          <pc:docMk/>
          <pc:sldMk cId="1115405667" sldId="1962"/>
        </pc:sldMkLst>
      </pc:sldChg>
      <pc:sldChg chg="add del">
        <pc:chgData name="Sue Evans" userId="0ddcd6e4-1faa-45a0-b80c-15fcbfc1c4a2" providerId="ADAL" clId="{2A70A92B-71E4-4988-B974-B9AD230B143C}" dt="2023-10-10T14:42:46.722" v="263" actId="47"/>
        <pc:sldMkLst>
          <pc:docMk/>
          <pc:sldMk cId="3257141368" sldId="1962"/>
        </pc:sldMkLst>
      </pc:sldChg>
      <pc:sldChg chg="add ord">
        <pc:chgData name="Sue Evans" userId="0ddcd6e4-1faa-45a0-b80c-15fcbfc1c4a2" providerId="ADAL" clId="{2A70A92B-71E4-4988-B974-B9AD230B143C}" dt="2023-10-10T15:40:13.942" v="953"/>
        <pc:sldMkLst>
          <pc:docMk/>
          <pc:sldMk cId="3468813039" sldId="1963"/>
        </pc:sldMkLst>
      </pc:sldChg>
      <pc:sldChg chg="modSp add mod">
        <pc:chgData name="Sue Evans" userId="0ddcd6e4-1faa-45a0-b80c-15fcbfc1c4a2" providerId="ADAL" clId="{2A70A92B-71E4-4988-B974-B9AD230B143C}" dt="2023-10-10T15:34:48.272" v="762" actId="1035"/>
        <pc:sldMkLst>
          <pc:docMk/>
          <pc:sldMk cId="702445052" sldId="1964"/>
        </pc:sldMkLst>
        <pc:spChg chg="mod">
          <ac:chgData name="Sue Evans" userId="0ddcd6e4-1faa-45a0-b80c-15fcbfc1c4a2" providerId="ADAL" clId="{2A70A92B-71E4-4988-B974-B9AD230B143C}" dt="2023-10-10T15:34:48.272" v="762" actId="1035"/>
          <ac:spMkLst>
            <pc:docMk/>
            <pc:sldMk cId="702445052" sldId="1964"/>
            <ac:spMk id="52" creationId="{17C2AEE1-95B8-4FA0-8649-5B16189F142C}"/>
          </ac:spMkLst>
        </pc:spChg>
        <pc:spChg chg="mod">
          <ac:chgData name="Sue Evans" userId="0ddcd6e4-1faa-45a0-b80c-15fcbfc1c4a2" providerId="ADAL" clId="{2A70A92B-71E4-4988-B974-B9AD230B143C}" dt="2023-10-10T15:34:40.004" v="760" actId="1076"/>
          <ac:spMkLst>
            <pc:docMk/>
            <pc:sldMk cId="702445052" sldId="1964"/>
            <ac:spMk id="104" creationId="{7490D9E1-2860-4190-922B-6EB71DD734C0}"/>
          </ac:spMkLst>
        </pc:spChg>
      </pc:sldChg>
      <pc:sldChg chg="addSp modSp add mod modAnim">
        <pc:chgData name="Sue Evans" userId="0ddcd6e4-1faa-45a0-b80c-15fcbfc1c4a2" providerId="ADAL" clId="{2A70A92B-71E4-4988-B974-B9AD230B143C}" dt="2023-10-10T14:52:15.873" v="454"/>
        <pc:sldMkLst>
          <pc:docMk/>
          <pc:sldMk cId="3344646188" sldId="1965"/>
        </pc:sldMkLst>
        <pc:spChg chg="mod">
          <ac:chgData name="Sue Evans" userId="0ddcd6e4-1faa-45a0-b80c-15fcbfc1c4a2" providerId="ADAL" clId="{2A70A92B-71E4-4988-B974-B9AD230B143C}" dt="2023-10-10T14:51:09.163" v="448" actId="20577"/>
          <ac:spMkLst>
            <pc:docMk/>
            <pc:sldMk cId="3344646188" sldId="1965"/>
            <ac:spMk id="7" creationId="{797DF116-C530-2BF0-5F32-BB673FFE5A19}"/>
          </ac:spMkLst>
        </pc:spChg>
        <pc:spChg chg="mod">
          <ac:chgData name="Sue Evans" userId="0ddcd6e4-1faa-45a0-b80c-15fcbfc1c4a2" providerId="ADAL" clId="{2A70A92B-71E4-4988-B974-B9AD230B143C}" dt="2023-10-10T14:51:20.143" v="450" actId="164"/>
          <ac:spMkLst>
            <pc:docMk/>
            <pc:sldMk cId="3344646188" sldId="1965"/>
            <ac:spMk id="51" creationId="{B7E3058F-CED3-4F0F-843F-31F003942069}"/>
          </ac:spMkLst>
        </pc:spChg>
        <pc:grpChg chg="add mod">
          <ac:chgData name="Sue Evans" userId="0ddcd6e4-1faa-45a0-b80c-15fcbfc1c4a2" providerId="ADAL" clId="{2A70A92B-71E4-4988-B974-B9AD230B143C}" dt="2023-10-10T14:51:20.143" v="450" actId="164"/>
          <ac:grpSpMkLst>
            <pc:docMk/>
            <pc:sldMk cId="3344646188" sldId="1965"/>
            <ac:grpSpMk id="2" creationId="{537AD88E-C118-DBC7-9A07-610551537C5D}"/>
          </ac:grpSpMkLst>
        </pc:grpChg>
        <pc:grpChg chg="mod">
          <ac:chgData name="Sue Evans" userId="0ddcd6e4-1faa-45a0-b80c-15fcbfc1c4a2" providerId="ADAL" clId="{2A70A92B-71E4-4988-B974-B9AD230B143C}" dt="2023-10-10T14:51:20.143" v="450" actId="164"/>
          <ac:grpSpMkLst>
            <pc:docMk/>
            <pc:sldMk cId="3344646188" sldId="1965"/>
            <ac:grpSpMk id="5" creationId="{EA8B4C8B-A33E-4D48-BC8D-1BB0ABF7608A}"/>
          </ac:grpSpMkLst>
        </pc:grpChg>
      </pc:sldChg>
      <pc:sldChg chg="addSp modSp add mod modAnim">
        <pc:chgData name="Sue Evans" userId="0ddcd6e4-1faa-45a0-b80c-15fcbfc1c4a2" providerId="ADAL" clId="{2A70A92B-71E4-4988-B974-B9AD230B143C}" dt="2023-10-10T14:53:04.970" v="462"/>
        <pc:sldMkLst>
          <pc:docMk/>
          <pc:sldMk cId="2504340500" sldId="1966"/>
        </pc:sldMkLst>
        <pc:spChg chg="mod">
          <ac:chgData name="Sue Evans" userId="0ddcd6e4-1faa-45a0-b80c-15fcbfc1c4a2" providerId="ADAL" clId="{2A70A92B-71E4-4988-B974-B9AD230B143C}" dt="2023-10-10T14:52:27.165" v="457" actId="20577"/>
          <ac:spMkLst>
            <pc:docMk/>
            <pc:sldMk cId="2504340500" sldId="1966"/>
            <ac:spMk id="7" creationId="{797DF116-C530-2BF0-5F32-BB673FFE5A19}"/>
          </ac:spMkLst>
        </pc:spChg>
        <pc:spChg chg="mod">
          <ac:chgData name="Sue Evans" userId="0ddcd6e4-1faa-45a0-b80c-15fcbfc1c4a2" providerId="ADAL" clId="{2A70A92B-71E4-4988-B974-B9AD230B143C}" dt="2023-10-10T14:52:39.578" v="459" actId="164"/>
          <ac:spMkLst>
            <pc:docMk/>
            <pc:sldMk cId="2504340500" sldId="1966"/>
            <ac:spMk id="52" creationId="{64454A4D-97AD-4600-BE74-913C7964CA7E}"/>
          </ac:spMkLst>
        </pc:spChg>
        <pc:grpChg chg="mod">
          <ac:chgData name="Sue Evans" userId="0ddcd6e4-1faa-45a0-b80c-15fcbfc1c4a2" providerId="ADAL" clId="{2A70A92B-71E4-4988-B974-B9AD230B143C}" dt="2023-10-10T14:52:39.578" v="459" actId="164"/>
          <ac:grpSpMkLst>
            <pc:docMk/>
            <pc:sldMk cId="2504340500" sldId="1966"/>
            <ac:grpSpMk id="2" creationId="{537AD88E-C118-DBC7-9A07-610551537C5D}"/>
          </ac:grpSpMkLst>
        </pc:grpChg>
        <pc:grpChg chg="add mod">
          <ac:chgData name="Sue Evans" userId="0ddcd6e4-1faa-45a0-b80c-15fcbfc1c4a2" providerId="ADAL" clId="{2A70A92B-71E4-4988-B974-B9AD230B143C}" dt="2023-10-10T14:52:39.578" v="459" actId="164"/>
          <ac:grpSpMkLst>
            <pc:docMk/>
            <pc:sldMk cId="2504340500" sldId="1966"/>
            <ac:grpSpMk id="4" creationId="{EC39F8CD-80F0-80BE-10C8-44EBE40814BF}"/>
          </ac:grpSpMkLst>
        </pc:grpChg>
      </pc:sldChg>
      <pc:sldChg chg="addSp modSp add mod modAnim">
        <pc:chgData name="Sue Evans" userId="0ddcd6e4-1faa-45a0-b80c-15fcbfc1c4a2" providerId="ADAL" clId="{2A70A92B-71E4-4988-B974-B9AD230B143C}" dt="2023-10-10T14:53:45.538" v="470"/>
        <pc:sldMkLst>
          <pc:docMk/>
          <pc:sldMk cId="4291278646" sldId="1967"/>
        </pc:sldMkLst>
        <pc:spChg chg="mod">
          <ac:chgData name="Sue Evans" userId="0ddcd6e4-1faa-45a0-b80c-15fcbfc1c4a2" providerId="ADAL" clId="{2A70A92B-71E4-4988-B974-B9AD230B143C}" dt="2023-10-10T14:53:22.731" v="465" actId="20577"/>
          <ac:spMkLst>
            <pc:docMk/>
            <pc:sldMk cId="4291278646" sldId="1967"/>
            <ac:spMk id="7" creationId="{797DF116-C530-2BF0-5F32-BB673FFE5A19}"/>
          </ac:spMkLst>
        </pc:spChg>
        <pc:spChg chg="mod">
          <ac:chgData name="Sue Evans" userId="0ddcd6e4-1faa-45a0-b80c-15fcbfc1c4a2" providerId="ADAL" clId="{2A70A92B-71E4-4988-B974-B9AD230B143C}" dt="2023-10-10T14:53:31.767" v="467" actId="164"/>
          <ac:spMkLst>
            <pc:docMk/>
            <pc:sldMk cId="4291278646" sldId="1967"/>
            <ac:spMk id="53" creationId="{E3DADBA9-2407-46D0-8340-A9593C2E0033}"/>
          </ac:spMkLst>
        </pc:spChg>
        <pc:grpChg chg="mod">
          <ac:chgData name="Sue Evans" userId="0ddcd6e4-1faa-45a0-b80c-15fcbfc1c4a2" providerId="ADAL" clId="{2A70A92B-71E4-4988-B974-B9AD230B143C}" dt="2023-10-10T14:53:31.767" v="467" actId="164"/>
          <ac:grpSpMkLst>
            <pc:docMk/>
            <pc:sldMk cId="4291278646" sldId="1967"/>
            <ac:grpSpMk id="4" creationId="{EC39F8CD-80F0-80BE-10C8-44EBE40814BF}"/>
          </ac:grpSpMkLst>
        </pc:grpChg>
        <pc:grpChg chg="add mod">
          <ac:chgData name="Sue Evans" userId="0ddcd6e4-1faa-45a0-b80c-15fcbfc1c4a2" providerId="ADAL" clId="{2A70A92B-71E4-4988-B974-B9AD230B143C}" dt="2023-10-10T14:53:31.767" v="467" actId="164"/>
          <ac:grpSpMkLst>
            <pc:docMk/>
            <pc:sldMk cId="4291278646" sldId="1967"/>
            <ac:grpSpMk id="10" creationId="{4393D3F0-E6E1-AC41-B565-023F77F7426F}"/>
          </ac:grpSpMkLst>
        </pc:grpChg>
      </pc:sldChg>
      <pc:sldChg chg="addSp modSp add ord modAnim">
        <pc:chgData name="Sue Evans" userId="0ddcd6e4-1faa-45a0-b80c-15fcbfc1c4a2" providerId="ADAL" clId="{2A70A92B-71E4-4988-B974-B9AD230B143C}" dt="2023-10-10T14:55:02.086" v="484"/>
        <pc:sldMkLst>
          <pc:docMk/>
          <pc:sldMk cId="2664024582" sldId="1968"/>
        </pc:sldMkLst>
        <pc:spChg chg="mod">
          <ac:chgData name="Sue Evans" userId="0ddcd6e4-1faa-45a0-b80c-15fcbfc1c4a2" providerId="ADAL" clId="{2A70A92B-71E4-4988-B974-B9AD230B143C}" dt="2023-10-10T14:54:18.373" v="478" actId="20577"/>
          <ac:spMkLst>
            <pc:docMk/>
            <pc:sldMk cId="2664024582" sldId="1968"/>
            <ac:spMk id="7" creationId="{797DF116-C530-2BF0-5F32-BB673FFE5A19}"/>
          </ac:spMkLst>
        </pc:spChg>
        <pc:spChg chg="mod">
          <ac:chgData name="Sue Evans" userId="0ddcd6e4-1faa-45a0-b80c-15fcbfc1c4a2" providerId="ADAL" clId="{2A70A92B-71E4-4988-B974-B9AD230B143C}" dt="2023-10-10T14:53:57.962" v="473" actId="164"/>
          <ac:spMkLst>
            <pc:docMk/>
            <pc:sldMk cId="2664024582" sldId="1968"/>
            <ac:spMk id="54" creationId="{6D1BF4E9-AAE5-422F-A1DF-3432ADB8C482}"/>
          </ac:spMkLst>
        </pc:spChg>
        <pc:grpChg chg="mod">
          <ac:chgData name="Sue Evans" userId="0ddcd6e4-1faa-45a0-b80c-15fcbfc1c4a2" providerId="ADAL" clId="{2A70A92B-71E4-4988-B974-B9AD230B143C}" dt="2023-10-10T14:53:57.962" v="473" actId="164"/>
          <ac:grpSpMkLst>
            <pc:docMk/>
            <pc:sldMk cId="2664024582" sldId="1968"/>
            <ac:grpSpMk id="10" creationId="{4393D3F0-E6E1-AC41-B565-023F77F7426F}"/>
          </ac:grpSpMkLst>
        </pc:grpChg>
        <pc:grpChg chg="add mod">
          <ac:chgData name="Sue Evans" userId="0ddcd6e4-1faa-45a0-b80c-15fcbfc1c4a2" providerId="ADAL" clId="{2A70A92B-71E4-4988-B974-B9AD230B143C}" dt="2023-10-10T14:53:57.962" v="473" actId="164"/>
          <ac:grpSpMkLst>
            <pc:docMk/>
            <pc:sldMk cId="2664024582" sldId="1968"/>
            <ac:grpSpMk id="14" creationId="{C4D53B27-235E-F9D8-33E1-68E96EAA36EF}"/>
          </ac:grpSpMkLst>
        </pc:grpChg>
      </pc:sldChg>
      <pc:sldChg chg="addSp delSp modSp new mod delAnim modAnim">
        <pc:chgData name="Sue Evans" userId="0ddcd6e4-1faa-45a0-b80c-15fcbfc1c4a2" providerId="ADAL" clId="{2A70A92B-71E4-4988-B974-B9AD230B143C}" dt="2023-10-10T15:02:22.136" v="678" actId="1076"/>
        <pc:sldMkLst>
          <pc:docMk/>
          <pc:sldMk cId="3076832139" sldId="1969"/>
        </pc:sldMkLst>
        <pc:spChg chg="del">
          <ac:chgData name="Sue Evans" userId="0ddcd6e4-1faa-45a0-b80c-15fcbfc1c4a2" providerId="ADAL" clId="{2A70A92B-71E4-4988-B974-B9AD230B143C}" dt="2023-10-10T14:57:54.859" v="531" actId="478"/>
          <ac:spMkLst>
            <pc:docMk/>
            <pc:sldMk cId="3076832139" sldId="1969"/>
            <ac:spMk id="2" creationId="{7FA056D8-7736-8F6F-64EA-9FFA30AA93B9}"/>
          </ac:spMkLst>
        </pc:spChg>
        <pc:spChg chg="del">
          <ac:chgData name="Sue Evans" userId="0ddcd6e4-1faa-45a0-b80c-15fcbfc1c4a2" providerId="ADAL" clId="{2A70A92B-71E4-4988-B974-B9AD230B143C}" dt="2023-10-10T14:57:37.533" v="526" actId="478"/>
          <ac:spMkLst>
            <pc:docMk/>
            <pc:sldMk cId="3076832139" sldId="1969"/>
            <ac:spMk id="3" creationId="{7388C5A0-F8D8-392B-152C-F7B863CAAD50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5" creationId="{07CA2AFE-545E-DBBF-BF91-D8314217E71B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6" creationId="{B63AE3F0-B62D-F428-771D-771F440A7AA5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7" creationId="{BBC42564-24EE-1884-1945-75CBF4B9194D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8" creationId="{6ED48FA8-6E1F-DF42-ABB4-95290581FF67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9" creationId="{21C1D0A0-7ED6-1447-C229-A0B5429882B5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10" creationId="{02340604-0D1F-9B3B-F056-6407B2485E66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11" creationId="{9D3B5DED-91E5-1E89-69B0-B34DE4EA3CDC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12" creationId="{3C8F2813-CA23-D057-CBE5-8DDA9273D346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13" creationId="{6AB8F619-9A5F-D355-B01F-C8AB33E86E66}"/>
          </ac:spMkLst>
        </pc:spChg>
        <pc:spChg chg="add mod">
          <ac:chgData name="Sue Evans" userId="0ddcd6e4-1faa-45a0-b80c-15fcbfc1c4a2" providerId="ADAL" clId="{2A70A92B-71E4-4988-B974-B9AD230B143C}" dt="2023-10-10T14:59:10.717" v="605" actId="1076"/>
          <ac:spMkLst>
            <pc:docMk/>
            <pc:sldMk cId="3076832139" sldId="1969"/>
            <ac:spMk id="14" creationId="{65B81FAD-FA78-BD80-6EB1-D26C50B33A71}"/>
          </ac:spMkLst>
        </pc:spChg>
        <pc:spChg chg="add mod">
          <ac:chgData name="Sue Evans" userId="0ddcd6e4-1faa-45a0-b80c-15fcbfc1c4a2" providerId="ADAL" clId="{2A70A92B-71E4-4988-B974-B9AD230B143C}" dt="2023-10-10T15:00:51.932" v="639" actId="207"/>
          <ac:spMkLst>
            <pc:docMk/>
            <pc:sldMk cId="3076832139" sldId="1969"/>
            <ac:spMk id="16" creationId="{A05F5E90-8F91-E3C1-AD89-827B3ADE27C4}"/>
          </ac:spMkLst>
        </pc:spChg>
        <pc:spChg chg="add mod">
          <ac:chgData name="Sue Evans" userId="0ddcd6e4-1faa-45a0-b80c-15fcbfc1c4a2" providerId="ADAL" clId="{2A70A92B-71E4-4988-B974-B9AD230B143C}" dt="2023-10-10T15:00:51.932" v="639" actId="207"/>
          <ac:spMkLst>
            <pc:docMk/>
            <pc:sldMk cId="3076832139" sldId="1969"/>
            <ac:spMk id="17" creationId="{3126F4C7-8690-2ACA-A783-BD3855421D1A}"/>
          </ac:spMkLst>
        </pc:spChg>
        <pc:spChg chg="add mod">
          <ac:chgData name="Sue Evans" userId="0ddcd6e4-1faa-45a0-b80c-15fcbfc1c4a2" providerId="ADAL" clId="{2A70A92B-71E4-4988-B974-B9AD230B143C}" dt="2023-10-10T15:00:51.932" v="639" actId="207"/>
          <ac:spMkLst>
            <pc:docMk/>
            <pc:sldMk cId="3076832139" sldId="1969"/>
            <ac:spMk id="18" creationId="{6CD4AD97-7C07-2EC8-BE54-89D97A595761}"/>
          </ac:spMkLst>
        </pc:spChg>
        <pc:spChg chg="add mod">
          <ac:chgData name="Sue Evans" userId="0ddcd6e4-1faa-45a0-b80c-15fcbfc1c4a2" providerId="ADAL" clId="{2A70A92B-71E4-4988-B974-B9AD230B143C}" dt="2023-10-10T15:00:51.932" v="639" actId="207"/>
          <ac:spMkLst>
            <pc:docMk/>
            <pc:sldMk cId="3076832139" sldId="1969"/>
            <ac:spMk id="19" creationId="{D60E32D7-C3DE-A136-F5F9-3804BE4A4C60}"/>
          </ac:spMkLst>
        </pc:spChg>
        <pc:spChg chg="add mod">
          <ac:chgData name="Sue Evans" userId="0ddcd6e4-1faa-45a0-b80c-15fcbfc1c4a2" providerId="ADAL" clId="{2A70A92B-71E4-4988-B974-B9AD230B143C}" dt="2023-10-10T15:00:51.932" v="639" actId="207"/>
          <ac:spMkLst>
            <pc:docMk/>
            <pc:sldMk cId="3076832139" sldId="1969"/>
            <ac:spMk id="20" creationId="{F728B947-B3E6-892E-7961-23ACD917AD89}"/>
          </ac:spMkLst>
        </pc:spChg>
        <pc:spChg chg="add mod">
          <ac:chgData name="Sue Evans" userId="0ddcd6e4-1faa-45a0-b80c-15fcbfc1c4a2" providerId="ADAL" clId="{2A70A92B-71E4-4988-B974-B9AD230B143C}" dt="2023-10-10T15:00:51.932" v="639" actId="207"/>
          <ac:spMkLst>
            <pc:docMk/>
            <pc:sldMk cId="3076832139" sldId="1969"/>
            <ac:spMk id="21" creationId="{A7074139-F9BF-6E17-0656-D39305DF5A12}"/>
          </ac:spMkLst>
        </pc:spChg>
        <pc:spChg chg="add mod">
          <ac:chgData name="Sue Evans" userId="0ddcd6e4-1faa-45a0-b80c-15fcbfc1c4a2" providerId="ADAL" clId="{2A70A92B-71E4-4988-B974-B9AD230B143C}" dt="2023-10-10T15:00:51.932" v="639" actId="207"/>
          <ac:spMkLst>
            <pc:docMk/>
            <pc:sldMk cId="3076832139" sldId="1969"/>
            <ac:spMk id="22" creationId="{9ABA00DC-CDB8-7995-C842-9BBB1AF55A7D}"/>
          </ac:spMkLst>
        </pc:spChg>
        <pc:spChg chg="add mod">
          <ac:chgData name="Sue Evans" userId="0ddcd6e4-1faa-45a0-b80c-15fcbfc1c4a2" providerId="ADAL" clId="{2A70A92B-71E4-4988-B974-B9AD230B143C}" dt="2023-10-10T15:02:22.136" v="678" actId="1076"/>
          <ac:spMkLst>
            <pc:docMk/>
            <pc:sldMk cId="3076832139" sldId="1969"/>
            <ac:spMk id="23" creationId="{BD6445F4-8600-A18A-823A-15F6DAA46ED3}"/>
          </ac:spMkLst>
        </pc:spChg>
        <pc:spChg chg="add del mod">
          <ac:chgData name="Sue Evans" userId="0ddcd6e4-1faa-45a0-b80c-15fcbfc1c4a2" providerId="ADAL" clId="{2A70A92B-71E4-4988-B974-B9AD230B143C}" dt="2023-10-10T15:00:42.117" v="637" actId="478"/>
          <ac:spMkLst>
            <pc:docMk/>
            <pc:sldMk cId="3076832139" sldId="1969"/>
            <ac:spMk id="24" creationId="{CAEB09CB-6DF7-583B-2159-B5DC0D47259B}"/>
          </ac:spMkLst>
        </pc:spChg>
        <pc:spChg chg="add del mod">
          <ac:chgData name="Sue Evans" userId="0ddcd6e4-1faa-45a0-b80c-15fcbfc1c4a2" providerId="ADAL" clId="{2A70A92B-71E4-4988-B974-B9AD230B143C}" dt="2023-10-10T15:00:42.762" v="638" actId="478"/>
          <ac:spMkLst>
            <pc:docMk/>
            <pc:sldMk cId="3076832139" sldId="1969"/>
            <ac:spMk id="25" creationId="{446E6549-AE1F-D9C3-9E15-E3EC87F4371C}"/>
          </ac:spMkLst>
        </pc:spChg>
        <pc:spChg chg="add mod">
          <ac:chgData name="Sue Evans" userId="0ddcd6e4-1faa-45a0-b80c-15fcbfc1c4a2" providerId="ADAL" clId="{2A70A92B-71E4-4988-B974-B9AD230B143C}" dt="2023-10-10T14:59:23.510" v="607"/>
          <ac:spMkLst>
            <pc:docMk/>
            <pc:sldMk cId="3076832139" sldId="1969"/>
            <ac:spMk id="26" creationId="{9A673A76-8F4A-5E50-B5C5-903659C4F697}"/>
          </ac:spMkLst>
        </pc:spChg>
        <pc:spChg chg="add mod">
          <ac:chgData name="Sue Evans" userId="0ddcd6e4-1faa-45a0-b80c-15fcbfc1c4a2" providerId="ADAL" clId="{2A70A92B-71E4-4988-B974-B9AD230B143C}" dt="2023-10-10T15:00:05.523" v="632" actId="1076"/>
          <ac:spMkLst>
            <pc:docMk/>
            <pc:sldMk cId="3076832139" sldId="1969"/>
            <ac:spMk id="27" creationId="{BF24116F-F07E-94C1-AA07-49586907C5F6}"/>
          </ac:spMkLst>
        </pc:spChg>
        <pc:picChg chg="add mod">
          <ac:chgData name="Sue Evans" userId="0ddcd6e4-1faa-45a0-b80c-15fcbfc1c4a2" providerId="ADAL" clId="{2A70A92B-71E4-4988-B974-B9AD230B143C}" dt="2023-10-10T14:59:10.717" v="605" actId="1076"/>
          <ac:picMkLst>
            <pc:docMk/>
            <pc:sldMk cId="3076832139" sldId="1969"/>
            <ac:picMk id="4" creationId="{E3461DE2-7841-42ED-3863-B6608056C5D8}"/>
          </ac:picMkLst>
        </pc:picChg>
        <pc:picChg chg="add mod">
          <ac:chgData name="Sue Evans" userId="0ddcd6e4-1faa-45a0-b80c-15fcbfc1c4a2" providerId="ADAL" clId="{2A70A92B-71E4-4988-B974-B9AD230B143C}" dt="2023-10-10T14:59:10.717" v="605" actId="1076"/>
          <ac:picMkLst>
            <pc:docMk/>
            <pc:sldMk cId="3076832139" sldId="1969"/>
            <ac:picMk id="15" creationId="{394E3D3B-75AE-AEF6-D62E-006277C2A0CC}"/>
          </ac:picMkLst>
        </pc:picChg>
        <pc:picChg chg="add mod">
          <ac:chgData name="Sue Evans" userId="0ddcd6e4-1faa-45a0-b80c-15fcbfc1c4a2" providerId="ADAL" clId="{2A70A92B-71E4-4988-B974-B9AD230B143C}" dt="2023-10-10T15:01:15.466" v="661" actId="1076"/>
          <ac:picMkLst>
            <pc:docMk/>
            <pc:sldMk cId="3076832139" sldId="1969"/>
            <ac:picMk id="28" creationId="{E771A5E0-49E5-93A6-57CB-C4CA7F285FB8}"/>
          </ac:picMkLst>
        </pc:picChg>
        <pc:picChg chg="add del mod">
          <ac:chgData name="Sue Evans" userId="0ddcd6e4-1faa-45a0-b80c-15fcbfc1c4a2" providerId="ADAL" clId="{2A70A92B-71E4-4988-B974-B9AD230B143C}" dt="2023-10-10T15:00:33.807" v="635" actId="21"/>
          <ac:picMkLst>
            <pc:docMk/>
            <pc:sldMk cId="3076832139" sldId="1969"/>
            <ac:picMk id="29" creationId="{84F46CC4-78D7-16AC-DC75-6B6398F9CA56}"/>
          </ac:picMkLst>
        </pc:picChg>
      </pc:sldChg>
      <pc:sldChg chg="addSp modSp add del modAnim">
        <pc:chgData name="Sue Evans" userId="0ddcd6e4-1faa-45a0-b80c-15fcbfc1c4a2" providerId="ADAL" clId="{2A70A92B-71E4-4988-B974-B9AD230B143C}" dt="2023-10-10T15:13:18.036" v="698" actId="47"/>
        <pc:sldMkLst>
          <pc:docMk/>
          <pc:sldMk cId="3587414073" sldId="1970"/>
        </pc:sldMkLst>
        <pc:picChg chg="add mod">
          <ac:chgData name="Sue Evans" userId="0ddcd6e4-1faa-45a0-b80c-15fcbfc1c4a2" providerId="ADAL" clId="{2A70A92B-71E4-4988-B974-B9AD230B143C}" dt="2023-10-10T15:00:36.985" v="636"/>
          <ac:picMkLst>
            <pc:docMk/>
            <pc:sldMk cId="3587414073" sldId="1970"/>
            <ac:picMk id="2" creationId="{8CF99861-4532-14D8-FA08-101402608BB1}"/>
          </ac:picMkLst>
        </pc:picChg>
      </pc:sldChg>
      <pc:sldChg chg="addSp modSp add mod">
        <pc:chgData name="Sue Evans" userId="0ddcd6e4-1faa-45a0-b80c-15fcbfc1c4a2" providerId="ADAL" clId="{2A70A92B-71E4-4988-B974-B9AD230B143C}" dt="2023-10-10T15:01:39.354" v="666" actId="20577"/>
        <pc:sldMkLst>
          <pc:docMk/>
          <pc:sldMk cId="348049000" sldId="1971"/>
        </pc:sldMkLst>
        <pc:spChg chg="add mod">
          <ac:chgData name="Sue Evans" userId="0ddcd6e4-1faa-45a0-b80c-15fcbfc1c4a2" providerId="ADAL" clId="{2A70A92B-71E4-4988-B974-B9AD230B143C}" dt="2023-10-10T15:01:37.191" v="664" actId="1076"/>
          <ac:spMkLst>
            <pc:docMk/>
            <pc:sldMk cId="348049000" sldId="1971"/>
            <ac:spMk id="2" creationId="{378DD438-131F-73C2-A5AF-68C96BCB1EFA}"/>
          </ac:spMkLst>
        </pc:spChg>
        <pc:spChg chg="mod">
          <ac:chgData name="Sue Evans" userId="0ddcd6e4-1faa-45a0-b80c-15fcbfc1c4a2" providerId="ADAL" clId="{2A70A92B-71E4-4988-B974-B9AD230B143C}" dt="2023-10-10T15:01:39.354" v="666" actId="20577"/>
          <ac:spMkLst>
            <pc:docMk/>
            <pc:sldMk cId="348049000" sldId="1971"/>
            <ac:spMk id="27" creationId="{BF24116F-F07E-94C1-AA07-49586907C5F6}"/>
          </ac:spMkLst>
        </pc:spChg>
      </pc:sldChg>
      <pc:sldChg chg="addSp delSp modSp add mod modAnim">
        <pc:chgData name="Sue Evans" userId="0ddcd6e4-1faa-45a0-b80c-15fcbfc1c4a2" providerId="ADAL" clId="{2A70A92B-71E4-4988-B974-B9AD230B143C}" dt="2023-10-10T15:36:48.638" v="786" actId="1076"/>
        <pc:sldMkLst>
          <pc:docMk/>
          <pc:sldMk cId="2005496700" sldId="1972"/>
        </pc:sldMkLst>
        <pc:spChg chg="del">
          <ac:chgData name="Sue Evans" userId="0ddcd6e4-1faa-45a0-b80c-15fcbfc1c4a2" providerId="ADAL" clId="{2A70A92B-71E4-4988-B974-B9AD230B143C}" dt="2023-10-10T15:01:51.516" v="669" actId="478"/>
          <ac:spMkLst>
            <pc:docMk/>
            <pc:sldMk cId="2005496700" sldId="1972"/>
            <ac:spMk id="2" creationId="{378DD438-131F-73C2-A5AF-68C96BCB1EFA}"/>
          </ac:spMkLst>
        </pc:spChg>
        <pc:spChg chg="add mod">
          <ac:chgData name="Sue Evans" userId="0ddcd6e4-1faa-45a0-b80c-15fcbfc1c4a2" providerId="ADAL" clId="{2A70A92B-71E4-4988-B974-B9AD230B143C}" dt="2023-10-10T15:17:32.234" v="710" actId="1076"/>
          <ac:spMkLst>
            <pc:docMk/>
            <pc:sldMk cId="2005496700" sldId="1972"/>
            <ac:spMk id="3" creationId="{2157670C-29B3-53F5-CF9F-275F1EF3C530}"/>
          </ac:spMkLst>
        </pc:spChg>
        <pc:spChg chg="mod">
          <ac:chgData name="Sue Evans" userId="0ddcd6e4-1faa-45a0-b80c-15fcbfc1c4a2" providerId="ADAL" clId="{2A70A92B-71E4-4988-B974-B9AD230B143C}" dt="2023-10-10T15:36:48.638" v="786" actId="1076"/>
          <ac:spMkLst>
            <pc:docMk/>
            <pc:sldMk cId="2005496700" sldId="1972"/>
            <ac:spMk id="21" creationId="{A7074139-F9BF-6E17-0656-D39305DF5A12}"/>
          </ac:spMkLst>
        </pc:spChg>
        <pc:spChg chg="del">
          <ac:chgData name="Sue Evans" userId="0ddcd6e4-1faa-45a0-b80c-15fcbfc1c4a2" providerId="ADAL" clId="{2A70A92B-71E4-4988-B974-B9AD230B143C}" dt="2023-10-10T15:01:50.810" v="668" actId="478"/>
          <ac:spMkLst>
            <pc:docMk/>
            <pc:sldMk cId="2005496700" sldId="1972"/>
            <ac:spMk id="23" creationId="{BD6445F4-8600-A18A-823A-15F6DAA46ED3}"/>
          </ac:spMkLst>
        </pc:spChg>
        <pc:spChg chg="mod">
          <ac:chgData name="Sue Evans" userId="0ddcd6e4-1faa-45a0-b80c-15fcbfc1c4a2" providerId="ADAL" clId="{2A70A92B-71E4-4988-B974-B9AD230B143C}" dt="2023-10-10T15:16:27.086" v="700" actId="20577"/>
          <ac:spMkLst>
            <pc:docMk/>
            <pc:sldMk cId="2005496700" sldId="1972"/>
            <ac:spMk id="27" creationId="{BF24116F-F07E-94C1-AA07-49586907C5F6}"/>
          </ac:spMkLst>
        </pc:spChg>
        <pc:picChg chg="mod">
          <ac:chgData name="Sue Evans" userId="0ddcd6e4-1faa-45a0-b80c-15fcbfc1c4a2" providerId="ADAL" clId="{2A70A92B-71E4-4988-B974-B9AD230B143C}" dt="2023-10-10T15:16:50.991" v="703" actId="1076"/>
          <ac:picMkLst>
            <pc:docMk/>
            <pc:sldMk cId="2005496700" sldId="1972"/>
            <ac:picMk id="28" creationId="{E771A5E0-49E5-93A6-57CB-C4CA7F285FB8}"/>
          </ac:picMkLst>
        </pc:picChg>
      </pc:sldChg>
      <pc:sldChg chg="delSp modSp add del mod">
        <pc:chgData name="Sue Evans" userId="0ddcd6e4-1faa-45a0-b80c-15fcbfc1c4a2" providerId="ADAL" clId="{2A70A92B-71E4-4988-B974-B9AD230B143C}" dt="2023-10-10T15:37:12.400" v="787" actId="47"/>
        <pc:sldMkLst>
          <pc:docMk/>
          <pc:sldMk cId="2777568364" sldId="1973"/>
        </pc:sldMkLst>
        <pc:spChg chg="del">
          <ac:chgData name="Sue Evans" userId="0ddcd6e4-1faa-45a0-b80c-15fcbfc1c4a2" providerId="ADAL" clId="{2A70A92B-71E4-4988-B974-B9AD230B143C}" dt="2023-10-10T15:02:07.468" v="676" actId="478"/>
          <ac:spMkLst>
            <pc:docMk/>
            <pc:sldMk cId="2777568364" sldId="1973"/>
            <ac:spMk id="19" creationId="{D60E32D7-C3DE-A136-F5F9-3804BE4A4C60}"/>
          </ac:spMkLst>
        </pc:spChg>
        <pc:spChg chg="mod">
          <ac:chgData name="Sue Evans" userId="0ddcd6e4-1faa-45a0-b80c-15fcbfc1c4a2" providerId="ADAL" clId="{2A70A92B-71E4-4988-B974-B9AD230B143C}" dt="2023-10-10T15:02:06.082" v="675" actId="1076"/>
          <ac:spMkLst>
            <pc:docMk/>
            <pc:sldMk cId="2777568364" sldId="1973"/>
            <ac:spMk id="21" creationId="{A7074139-F9BF-6E17-0656-D39305DF5A12}"/>
          </ac:spMkLst>
        </pc:spChg>
        <pc:spChg chg="mod">
          <ac:chgData name="Sue Evans" userId="0ddcd6e4-1faa-45a0-b80c-15fcbfc1c4a2" providerId="ADAL" clId="{2A70A92B-71E4-4988-B974-B9AD230B143C}" dt="2023-10-10T15:02:00.395" v="674" actId="20577"/>
          <ac:spMkLst>
            <pc:docMk/>
            <pc:sldMk cId="2777568364" sldId="1973"/>
            <ac:spMk id="27" creationId="{BF24116F-F07E-94C1-AA07-49586907C5F6}"/>
          </ac:spMkLst>
        </pc:spChg>
      </pc:sldChg>
      <pc:sldChg chg="addSp delSp modSp add mod delAnim modAnim">
        <pc:chgData name="Sue Evans" userId="0ddcd6e4-1faa-45a0-b80c-15fcbfc1c4a2" providerId="ADAL" clId="{2A70A92B-71E4-4988-B974-B9AD230B143C}" dt="2023-10-10T15:18:48.270" v="724" actId="1076"/>
        <pc:sldMkLst>
          <pc:docMk/>
          <pc:sldMk cId="2209911514" sldId="1974"/>
        </pc:sldMkLst>
        <pc:spChg chg="add mod">
          <ac:chgData name="Sue Evans" userId="0ddcd6e4-1faa-45a0-b80c-15fcbfc1c4a2" providerId="ADAL" clId="{2A70A92B-71E4-4988-B974-B9AD230B143C}" dt="2023-10-10T15:18:41.050" v="721" actId="20577"/>
          <ac:spMkLst>
            <pc:docMk/>
            <pc:sldMk cId="2209911514" sldId="1974"/>
            <ac:spMk id="2" creationId="{28092908-95DB-8DC5-9075-F2BF2E9A5853}"/>
          </ac:spMkLst>
        </pc:spChg>
        <pc:spChg chg="add mod">
          <ac:chgData name="Sue Evans" userId="0ddcd6e4-1faa-45a0-b80c-15fcbfc1c4a2" providerId="ADAL" clId="{2A70A92B-71E4-4988-B974-B9AD230B143C}" dt="2023-10-10T15:18:48.270" v="724" actId="1076"/>
          <ac:spMkLst>
            <pc:docMk/>
            <pc:sldMk cId="2209911514" sldId="1974"/>
            <ac:spMk id="19" creationId="{FF3B003E-41F4-CCF8-5B37-BDCADE13914A}"/>
          </ac:spMkLst>
        </pc:spChg>
        <pc:spChg chg="del mod">
          <ac:chgData name="Sue Evans" userId="0ddcd6e4-1faa-45a0-b80c-15fcbfc1c4a2" providerId="ADAL" clId="{2A70A92B-71E4-4988-B974-B9AD230B143C}" dt="2023-10-10T15:18:22.455" v="715" actId="478"/>
          <ac:spMkLst>
            <pc:docMk/>
            <pc:sldMk cId="2209911514" sldId="1974"/>
            <ac:spMk id="27" creationId="{BF24116F-F07E-94C1-AA07-49586907C5F6}"/>
          </ac:spMkLst>
        </pc:spChg>
        <pc:picChg chg="add mod">
          <ac:chgData name="Sue Evans" userId="0ddcd6e4-1faa-45a0-b80c-15fcbfc1c4a2" providerId="ADAL" clId="{2A70A92B-71E4-4988-B974-B9AD230B143C}" dt="2023-10-10T15:18:26.067" v="716" actId="1076"/>
          <ac:picMkLst>
            <pc:docMk/>
            <pc:sldMk cId="2209911514" sldId="1974"/>
            <ac:picMk id="3" creationId="{6399A9F6-BC8C-4613-D15D-A28EB28F1CCF}"/>
          </ac:picMkLst>
        </pc:picChg>
        <pc:picChg chg="del">
          <ac:chgData name="Sue Evans" userId="0ddcd6e4-1faa-45a0-b80c-15fcbfc1c4a2" providerId="ADAL" clId="{2A70A92B-71E4-4988-B974-B9AD230B143C}" dt="2023-10-10T15:18:19.966" v="714" actId="478"/>
          <ac:picMkLst>
            <pc:docMk/>
            <pc:sldMk cId="2209911514" sldId="1974"/>
            <ac:picMk id="28" creationId="{E771A5E0-49E5-93A6-57CB-C4CA7F285FB8}"/>
          </ac:picMkLst>
        </pc:picChg>
      </pc:sldChg>
      <pc:sldChg chg="delSp modSp add mod">
        <pc:chgData name="Sue Evans" userId="0ddcd6e4-1faa-45a0-b80c-15fcbfc1c4a2" providerId="ADAL" clId="{2A70A92B-71E4-4988-B974-B9AD230B143C}" dt="2023-10-10T15:03:01.307" v="686" actId="478"/>
        <pc:sldMkLst>
          <pc:docMk/>
          <pc:sldMk cId="1661138666" sldId="1975"/>
        </pc:sldMkLst>
        <pc:spChg chg="del">
          <ac:chgData name="Sue Evans" userId="0ddcd6e4-1faa-45a0-b80c-15fcbfc1c4a2" providerId="ADAL" clId="{2A70A92B-71E4-4988-B974-B9AD230B143C}" dt="2023-10-10T15:02:59.868" v="685" actId="478"/>
          <ac:spMkLst>
            <pc:docMk/>
            <pc:sldMk cId="1661138666" sldId="1975"/>
            <ac:spMk id="17" creationId="{3126F4C7-8690-2ACA-A783-BD3855421D1A}"/>
          </ac:spMkLst>
        </pc:spChg>
        <pc:spChg chg="del">
          <ac:chgData name="Sue Evans" userId="0ddcd6e4-1faa-45a0-b80c-15fcbfc1c4a2" providerId="ADAL" clId="{2A70A92B-71E4-4988-B974-B9AD230B143C}" dt="2023-10-10T15:03:01.307" v="686" actId="478"/>
          <ac:spMkLst>
            <pc:docMk/>
            <pc:sldMk cId="1661138666" sldId="1975"/>
            <ac:spMk id="21" creationId="{A7074139-F9BF-6E17-0656-D39305DF5A12}"/>
          </ac:spMkLst>
        </pc:spChg>
        <pc:spChg chg="mod">
          <ac:chgData name="Sue Evans" userId="0ddcd6e4-1faa-45a0-b80c-15fcbfc1c4a2" providerId="ADAL" clId="{2A70A92B-71E4-4988-B974-B9AD230B143C}" dt="2023-10-10T15:02:56.250" v="684" actId="20577"/>
          <ac:spMkLst>
            <pc:docMk/>
            <pc:sldMk cId="1661138666" sldId="1975"/>
            <ac:spMk id="27" creationId="{BF24116F-F07E-94C1-AA07-49586907C5F6}"/>
          </ac:spMkLst>
        </pc:spChg>
      </pc:sldChg>
      <pc:sldChg chg="addSp delSp modSp add mod delAnim modAnim">
        <pc:chgData name="Sue Evans" userId="0ddcd6e4-1faa-45a0-b80c-15fcbfc1c4a2" providerId="ADAL" clId="{2A70A92B-71E4-4988-B974-B9AD230B143C}" dt="2023-10-10T15:19:25.992" v="733" actId="1076"/>
        <pc:sldMkLst>
          <pc:docMk/>
          <pc:sldMk cId="2326370928" sldId="1976"/>
        </pc:sldMkLst>
        <pc:spChg chg="add mod">
          <ac:chgData name="Sue Evans" userId="0ddcd6e4-1faa-45a0-b80c-15fcbfc1c4a2" providerId="ADAL" clId="{2A70A92B-71E4-4988-B974-B9AD230B143C}" dt="2023-10-10T15:19:19.464" v="730" actId="20577"/>
          <ac:spMkLst>
            <pc:docMk/>
            <pc:sldMk cId="2326370928" sldId="1976"/>
            <ac:spMk id="2" creationId="{482AF3B1-0AC0-6214-007B-C2D64888E999}"/>
          </ac:spMkLst>
        </pc:spChg>
        <pc:spChg chg="add mod">
          <ac:chgData name="Sue Evans" userId="0ddcd6e4-1faa-45a0-b80c-15fcbfc1c4a2" providerId="ADAL" clId="{2A70A92B-71E4-4988-B974-B9AD230B143C}" dt="2023-10-10T15:19:25.992" v="733" actId="1076"/>
          <ac:spMkLst>
            <pc:docMk/>
            <pc:sldMk cId="2326370928" sldId="1976"/>
            <ac:spMk id="17" creationId="{178D6FC8-3417-E06A-D2E8-534EBE8FC3DA}"/>
          </ac:spMkLst>
        </pc:spChg>
        <pc:spChg chg="del">
          <ac:chgData name="Sue Evans" userId="0ddcd6e4-1faa-45a0-b80c-15fcbfc1c4a2" providerId="ADAL" clId="{2A70A92B-71E4-4988-B974-B9AD230B143C}" dt="2023-10-10T15:03:10.410" v="690" actId="478"/>
          <ac:spMkLst>
            <pc:docMk/>
            <pc:sldMk cId="2326370928" sldId="1976"/>
            <ac:spMk id="22" creationId="{9ABA00DC-CDB8-7995-C842-9BBB1AF55A7D}"/>
          </ac:spMkLst>
        </pc:spChg>
        <pc:spChg chg="del mod">
          <ac:chgData name="Sue Evans" userId="0ddcd6e4-1faa-45a0-b80c-15fcbfc1c4a2" providerId="ADAL" clId="{2A70A92B-71E4-4988-B974-B9AD230B143C}" dt="2023-10-10T15:19:04.899" v="726" actId="478"/>
          <ac:spMkLst>
            <pc:docMk/>
            <pc:sldMk cId="2326370928" sldId="1976"/>
            <ac:spMk id="27" creationId="{BF24116F-F07E-94C1-AA07-49586907C5F6}"/>
          </ac:spMkLst>
        </pc:spChg>
        <pc:picChg chg="add mod">
          <ac:chgData name="Sue Evans" userId="0ddcd6e4-1faa-45a0-b80c-15fcbfc1c4a2" providerId="ADAL" clId="{2A70A92B-71E4-4988-B974-B9AD230B143C}" dt="2023-10-10T15:19:15.533" v="727"/>
          <ac:picMkLst>
            <pc:docMk/>
            <pc:sldMk cId="2326370928" sldId="1976"/>
            <ac:picMk id="3" creationId="{9561EAF7-3326-CA48-42A9-B04792F8115C}"/>
          </ac:picMkLst>
        </pc:picChg>
        <pc:picChg chg="del">
          <ac:chgData name="Sue Evans" userId="0ddcd6e4-1faa-45a0-b80c-15fcbfc1c4a2" providerId="ADAL" clId="{2A70A92B-71E4-4988-B974-B9AD230B143C}" dt="2023-10-10T15:19:01.062" v="725" actId="478"/>
          <ac:picMkLst>
            <pc:docMk/>
            <pc:sldMk cId="2326370928" sldId="1976"/>
            <ac:picMk id="28" creationId="{E771A5E0-49E5-93A6-57CB-C4CA7F285FB8}"/>
          </ac:picMkLst>
        </pc:picChg>
      </pc:sldChg>
      <pc:sldChg chg="delSp modSp add mod">
        <pc:chgData name="Sue Evans" userId="0ddcd6e4-1faa-45a0-b80c-15fcbfc1c4a2" providerId="ADAL" clId="{2A70A92B-71E4-4988-B974-B9AD230B143C}" dt="2023-10-10T15:03:18.156" v="694" actId="20577"/>
        <pc:sldMkLst>
          <pc:docMk/>
          <pc:sldMk cId="3153843848" sldId="1977"/>
        </pc:sldMkLst>
        <pc:spChg chg="del">
          <ac:chgData name="Sue Evans" userId="0ddcd6e4-1faa-45a0-b80c-15fcbfc1c4a2" providerId="ADAL" clId="{2A70A92B-71E4-4988-B974-B9AD230B143C}" dt="2023-10-10T15:03:16.170" v="692" actId="478"/>
          <ac:spMkLst>
            <pc:docMk/>
            <pc:sldMk cId="3153843848" sldId="1977"/>
            <ac:spMk id="20" creationId="{F728B947-B3E6-892E-7961-23ACD917AD89}"/>
          </ac:spMkLst>
        </pc:spChg>
        <pc:spChg chg="mod">
          <ac:chgData name="Sue Evans" userId="0ddcd6e4-1faa-45a0-b80c-15fcbfc1c4a2" providerId="ADAL" clId="{2A70A92B-71E4-4988-B974-B9AD230B143C}" dt="2023-10-10T15:03:18.156" v="694" actId="20577"/>
          <ac:spMkLst>
            <pc:docMk/>
            <pc:sldMk cId="3153843848" sldId="1977"/>
            <ac:spMk id="27" creationId="{BF24116F-F07E-94C1-AA07-49586907C5F6}"/>
          </ac:spMkLst>
        </pc:spChg>
      </pc:sldChg>
      <pc:sldChg chg="addSp delSp modSp add mod delAnim modAnim">
        <pc:chgData name="Sue Evans" userId="0ddcd6e4-1faa-45a0-b80c-15fcbfc1c4a2" providerId="ADAL" clId="{2A70A92B-71E4-4988-B974-B9AD230B143C}" dt="2023-10-10T15:30:36.986" v="746" actId="1076"/>
        <pc:sldMkLst>
          <pc:docMk/>
          <pc:sldMk cId="3276043776" sldId="1978"/>
        </pc:sldMkLst>
        <pc:spChg chg="add mod">
          <ac:chgData name="Sue Evans" userId="0ddcd6e4-1faa-45a0-b80c-15fcbfc1c4a2" providerId="ADAL" clId="{2A70A92B-71E4-4988-B974-B9AD230B143C}" dt="2023-10-10T15:30:31.856" v="743" actId="20577"/>
          <ac:spMkLst>
            <pc:docMk/>
            <pc:sldMk cId="3276043776" sldId="1978"/>
            <ac:spMk id="2" creationId="{AF0AE6D6-60E0-D50D-FF45-9567F4B41C6F}"/>
          </ac:spMkLst>
        </pc:spChg>
        <pc:spChg chg="add mod">
          <ac:chgData name="Sue Evans" userId="0ddcd6e4-1faa-45a0-b80c-15fcbfc1c4a2" providerId="ADAL" clId="{2A70A92B-71E4-4988-B974-B9AD230B143C}" dt="2023-10-10T15:30:36.986" v="746" actId="1076"/>
          <ac:spMkLst>
            <pc:docMk/>
            <pc:sldMk cId="3276043776" sldId="1978"/>
            <ac:spMk id="17" creationId="{56CC1AB6-4099-698C-29D7-B4A1513A7968}"/>
          </ac:spMkLst>
        </pc:spChg>
        <pc:spChg chg="del">
          <ac:chgData name="Sue Evans" userId="0ddcd6e4-1faa-45a0-b80c-15fcbfc1c4a2" providerId="ADAL" clId="{2A70A92B-71E4-4988-B974-B9AD230B143C}" dt="2023-10-10T15:30:09.629" v="734" actId="478"/>
          <ac:spMkLst>
            <pc:docMk/>
            <pc:sldMk cId="3276043776" sldId="1978"/>
            <ac:spMk id="18" creationId="{6CD4AD97-7C07-2EC8-BE54-89D97A595761}"/>
          </ac:spMkLst>
        </pc:spChg>
        <pc:spChg chg="del mod">
          <ac:chgData name="Sue Evans" userId="0ddcd6e4-1faa-45a0-b80c-15fcbfc1c4a2" providerId="ADAL" clId="{2A70A92B-71E4-4988-B974-B9AD230B143C}" dt="2023-10-10T15:30:22.580" v="736" actId="478"/>
          <ac:spMkLst>
            <pc:docMk/>
            <pc:sldMk cId="3276043776" sldId="1978"/>
            <ac:spMk id="27" creationId="{BF24116F-F07E-94C1-AA07-49586907C5F6}"/>
          </ac:spMkLst>
        </pc:spChg>
        <pc:picChg chg="add mod">
          <ac:chgData name="Sue Evans" userId="0ddcd6e4-1faa-45a0-b80c-15fcbfc1c4a2" providerId="ADAL" clId="{2A70A92B-71E4-4988-B974-B9AD230B143C}" dt="2023-10-10T15:30:26.339" v="738" actId="1076"/>
          <ac:picMkLst>
            <pc:docMk/>
            <pc:sldMk cId="3276043776" sldId="1978"/>
            <ac:picMk id="3" creationId="{5DD3BB26-B090-A569-D945-AFA76225BD3A}"/>
          </ac:picMkLst>
        </pc:picChg>
        <pc:picChg chg="del">
          <ac:chgData name="Sue Evans" userId="0ddcd6e4-1faa-45a0-b80c-15fcbfc1c4a2" providerId="ADAL" clId="{2A70A92B-71E4-4988-B974-B9AD230B143C}" dt="2023-10-10T15:30:20.551" v="735" actId="478"/>
          <ac:picMkLst>
            <pc:docMk/>
            <pc:sldMk cId="3276043776" sldId="1978"/>
            <ac:picMk id="28" creationId="{E771A5E0-49E5-93A6-57CB-C4CA7F285FB8}"/>
          </ac:picMkLst>
        </pc:picChg>
      </pc:sldChg>
      <pc:sldChg chg="modSp add mod ord">
        <pc:chgData name="Sue Evans" userId="0ddcd6e4-1faa-45a0-b80c-15fcbfc1c4a2" providerId="ADAL" clId="{2A70A92B-71E4-4988-B974-B9AD230B143C}" dt="2023-10-10T15:38:42.258" v="901" actId="20577"/>
        <pc:sldMkLst>
          <pc:docMk/>
          <pc:sldMk cId="151398265" sldId="1979"/>
        </pc:sldMkLst>
        <pc:spChg chg="mod">
          <ac:chgData name="Sue Evans" userId="0ddcd6e4-1faa-45a0-b80c-15fcbfc1c4a2" providerId="ADAL" clId="{2A70A92B-71E4-4988-B974-B9AD230B143C}" dt="2023-10-10T15:38:42.258" v="901" actId="20577"/>
          <ac:spMkLst>
            <pc:docMk/>
            <pc:sldMk cId="151398265" sldId="1979"/>
            <ac:spMk id="5" creationId="{97D6B6BA-A1E8-459E-A245-E97C3AFBF6E8}"/>
          </ac:spMkLst>
        </pc:spChg>
      </pc:sldChg>
      <pc:sldChg chg="modSp add mod">
        <pc:chgData name="Sue Evans" userId="0ddcd6e4-1faa-45a0-b80c-15fcbfc1c4a2" providerId="ADAL" clId="{2A70A92B-71E4-4988-B974-B9AD230B143C}" dt="2023-10-10T16:33:46.071" v="1181" actId="14734"/>
        <pc:sldMkLst>
          <pc:docMk/>
          <pc:sldMk cId="1444646657" sldId="1980"/>
        </pc:sldMkLst>
        <pc:graphicFrameChg chg="modGraphic">
          <ac:chgData name="Sue Evans" userId="0ddcd6e4-1faa-45a0-b80c-15fcbfc1c4a2" providerId="ADAL" clId="{2A70A92B-71E4-4988-B974-B9AD230B143C}" dt="2023-10-10T16:33:46.071" v="1181" actId="14734"/>
          <ac:graphicFrameMkLst>
            <pc:docMk/>
            <pc:sldMk cId="1444646657" sldId="1980"/>
            <ac:graphicFrameMk id="3" creationId="{55AA0029-5667-20B6-74FA-9EEDF888BDD5}"/>
          </ac:graphicFrameMkLst>
        </pc:graphicFrameChg>
      </pc:sldChg>
      <pc:sldChg chg="modSp add mod ord">
        <pc:chgData name="Sue Evans" userId="0ddcd6e4-1faa-45a0-b80c-15fcbfc1c4a2" providerId="ADAL" clId="{2A70A92B-71E4-4988-B974-B9AD230B143C}" dt="2023-10-10T16:34:01.765" v="1190" actId="1076"/>
        <pc:sldMkLst>
          <pc:docMk/>
          <pc:sldMk cId="2986732607" sldId="1981"/>
        </pc:sldMkLst>
        <pc:spChg chg="mod">
          <ac:chgData name="Sue Evans" userId="0ddcd6e4-1faa-45a0-b80c-15fcbfc1c4a2" providerId="ADAL" clId="{2A70A92B-71E4-4988-B974-B9AD230B143C}" dt="2023-10-10T16:34:01.765" v="1190" actId="1076"/>
          <ac:spMkLst>
            <pc:docMk/>
            <pc:sldMk cId="2986732607" sldId="1981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3:58.090" v="1189" actId="20577"/>
          <ac:graphicFrameMkLst>
            <pc:docMk/>
            <pc:sldMk cId="2986732607" sldId="1981"/>
            <ac:graphicFrameMk id="3" creationId="{55AA0029-5667-20B6-74FA-9EEDF888BDD5}"/>
          </ac:graphicFrameMkLst>
        </pc:graphicFrameChg>
      </pc:sldChg>
      <pc:sldChg chg="modSp add mod">
        <pc:chgData name="Sue Evans" userId="0ddcd6e4-1faa-45a0-b80c-15fcbfc1c4a2" providerId="ADAL" clId="{2A70A92B-71E4-4988-B974-B9AD230B143C}" dt="2023-10-10T16:34:45.788" v="1212" actId="1076"/>
        <pc:sldMkLst>
          <pc:docMk/>
          <pc:sldMk cId="1649773583" sldId="1982"/>
        </pc:sldMkLst>
        <pc:spChg chg="mod">
          <ac:chgData name="Sue Evans" userId="0ddcd6e4-1faa-45a0-b80c-15fcbfc1c4a2" providerId="ADAL" clId="{2A70A92B-71E4-4988-B974-B9AD230B143C}" dt="2023-10-10T16:34:45.788" v="1212" actId="1076"/>
          <ac:spMkLst>
            <pc:docMk/>
            <pc:sldMk cId="1649773583" sldId="1982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4:41.864" v="1211" actId="20577"/>
          <ac:graphicFrameMkLst>
            <pc:docMk/>
            <pc:sldMk cId="1649773583" sldId="1982"/>
            <ac:graphicFrameMk id="3" creationId="{55AA0029-5667-20B6-74FA-9EEDF888BDD5}"/>
          </ac:graphicFrameMkLst>
        </pc:graphicFrameChg>
      </pc:sldChg>
      <pc:sldChg chg="modSp add mod ord">
        <pc:chgData name="Sue Evans" userId="0ddcd6e4-1faa-45a0-b80c-15fcbfc1c4a2" providerId="ADAL" clId="{2A70A92B-71E4-4988-B974-B9AD230B143C}" dt="2023-10-10T16:34:19.857" v="1200" actId="1076"/>
        <pc:sldMkLst>
          <pc:docMk/>
          <pc:sldMk cId="3412424532" sldId="1983"/>
        </pc:sldMkLst>
        <pc:spChg chg="mod">
          <ac:chgData name="Sue Evans" userId="0ddcd6e4-1faa-45a0-b80c-15fcbfc1c4a2" providerId="ADAL" clId="{2A70A92B-71E4-4988-B974-B9AD230B143C}" dt="2023-10-10T16:34:19.857" v="1200" actId="1076"/>
          <ac:spMkLst>
            <pc:docMk/>
            <pc:sldMk cId="3412424532" sldId="1983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4:17.200" v="1199" actId="20577"/>
          <ac:graphicFrameMkLst>
            <pc:docMk/>
            <pc:sldMk cId="3412424532" sldId="1983"/>
            <ac:graphicFrameMk id="3" creationId="{55AA0029-5667-20B6-74FA-9EEDF888BDD5}"/>
          </ac:graphicFrameMkLst>
        </pc:graphicFrameChg>
      </pc:sldChg>
      <pc:sldChg chg="modSp add mod ord">
        <pc:chgData name="Sue Evans" userId="0ddcd6e4-1faa-45a0-b80c-15fcbfc1c4a2" providerId="ADAL" clId="{2A70A92B-71E4-4988-B974-B9AD230B143C}" dt="2023-10-10T16:35:08.991" v="1221" actId="1076"/>
        <pc:sldMkLst>
          <pc:docMk/>
          <pc:sldMk cId="3341372282" sldId="1984"/>
        </pc:sldMkLst>
        <pc:spChg chg="mod">
          <ac:chgData name="Sue Evans" userId="0ddcd6e4-1faa-45a0-b80c-15fcbfc1c4a2" providerId="ADAL" clId="{2A70A92B-71E4-4988-B974-B9AD230B143C}" dt="2023-10-10T16:35:08.991" v="1221" actId="1076"/>
          <ac:spMkLst>
            <pc:docMk/>
            <pc:sldMk cId="3341372282" sldId="1984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5:06.588" v="1220" actId="20577"/>
          <ac:graphicFrameMkLst>
            <pc:docMk/>
            <pc:sldMk cId="3341372282" sldId="1984"/>
            <ac:graphicFrameMk id="3" creationId="{55AA0029-5667-20B6-74FA-9EEDF888BDD5}"/>
          </ac:graphicFrameMkLst>
        </pc:graphicFrameChg>
      </pc:sldChg>
      <pc:sldChg chg="modSp add mod">
        <pc:chgData name="Sue Evans" userId="0ddcd6e4-1faa-45a0-b80c-15fcbfc1c4a2" providerId="ADAL" clId="{2A70A92B-71E4-4988-B974-B9AD230B143C}" dt="2023-10-10T16:35:20.473" v="1228" actId="1076"/>
        <pc:sldMkLst>
          <pc:docMk/>
          <pc:sldMk cId="3247007364" sldId="1985"/>
        </pc:sldMkLst>
        <pc:spChg chg="mod">
          <ac:chgData name="Sue Evans" userId="0ddcd6e4-1faa-45a0-b80c-15fcbfc1c4a2" providerId="ADAL" clId="{2A70A92B-71E4-4988-B974-B9AD230B143C}" dt="2023-10-10T16:35:20.473" v="1228" actId="1076"/>
          <ac:spMkLst>
            <pc:docMk/>
            <pc:sldMk cId="3247007364" sldId="1985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5:17.828" v="1227" actId="20577"/>
          <ac:graphicFrameMkLst>
            <pc:docMk/>
            <pc:sldMk cId="3247007364" sldId="1985"/>
            <ac:graphicFrameMk id="3" creationId="{55AA0029-5667-20B6-74FA-9EEDF888BDD5}"/>
          </ac:graphicFrameMkLst>
        </pc:graphicFrameChg>
      </pc:sldChg>
      <pc:sldChg chg="modSp add mod ord">
        <pc:chgData name="Sue Evans" userId="0ddcd6e4-1faa-45a0-b80c-15fcbfc1c4a2" providerId="ADAL" clId="{2A70A92B-71E4-4988-B974-B9AD230B143C}" dt="2023-10-10T16:35:35.516" v="1237" actId="1076"/>
        <pc:sldMkLst>
          <pc:docMk/>
          <pc:sldMk cId="1864197307" sldId="1986"/>
        </pc:sldMkLst>
        <pc:spChg chg="mod">
          <ac:chgData name="Sue Evans" userId="0ddcd6e4-1faa-45a0-b80c-15fcbfc1c4a2" providerId="ADAL" clId="{2A70A92B-71E4-4988-B974-B9AD230B143C}" dt="2023-10-10T16:35:35.516" v="1237" actId="1076"/>
          <ac:spMkLst>
            <pc:docMk/>
            <pc:sldMk cId="1864197307" sldId="1986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5:31.993" v="1236" actId="20577"/>
          <ac:graphicFrameMkLst>
            <pc:docMk/>
            <pc:sldMk cId="1864197307" sldId="1986"/>
            <ac:graphicFrameMk id="3" creationId="{55AA0029-5667-20B6-74FA-9EEDF888BDD5}"/>
          </ac:graphicFrameMkLst>
        </pc:graphicFrameChg>
      </pc:sldChg>
      <pc:sldChg chg="modSp add mod">
        <pc:chgData name="Sue Evans" userId="0ddcd6e4-1faa-45a0-b80c-15fcbfc1c4a2" providerId="ADAL" clId="{2A70A92B-71E4-4988-B974-B9AD230B143C}" dt="2023-10-10T16:35:48.563" v="1246" actId="1076"/>
        <pc:sldMkLst>
          <pc:docMk/>
          <pc:sldMk cId="2426816139" sldId="1987"/>
        </pc:sldMkLst>
        <pc:spChg chg="mod">
          <ac:chgData name="Sue Evans" userId="0ddcd6e4-1faa-45a0-b80c-15fcbfc1c4a2" providerId="ADAL" clId="{2A70A92B-71E4-4988-B974-B9AD230B143C}" dt="2023-10-10T16:35:48.563" v="1246" actId="1076"/>
          <ac:spMkLst>
            <pc:docMk/>
            <pc:sldMk cId="2426816139" sldId="1987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5:45.614" v="1245" actId="20577"/>
          <ac:graphicFrameMkLst>
            <pc:docMk/>
            <pc:sldMk cId="2426816139" sldId="1987"/>
            <ac:graphicFrameMk id="3" creationId="{55AA0029-5667-20B6-74FA-9EEDF888BDD5}"/>
          </ac:graphicFrameMkLst>
        </pc:graphicFrameChg>
      </pc:sldChg>
      <pc:sldChg chg="modSp add mod">
        <pc:chgData name="Sue Evans" userId="0ddcd6e4-1faa-45a0-b80c-15fcbfc1c4a2" providerId="ADAL" clId="{2A70A92B-71E4-4988-B974-B9AD230B143C}" dt="2023-10-10T16:44:47.701" v="1396" actId="1076"/>
        <pc:sldMkLst>
          <pc:docMk/>
          <pc:sldMk cId="2210893728" sldId="1988"/>
        </pc:sldMkLst>
        <pc:spChg chg="mod">
          <ac:chgData name="Sue Evans" userId="0ddcd6e4-1faa-45a0-b80c-15fcbfc1c4a2" providerId="ADAL" clId="{2A70A92B-71E4-4988-B974-B9AD230B143C}" dt="2023-10-10T16:44:47.701" v="1396" actId="1076"/>
          <ac:spMkLst>
            <pc:docMk/>
            <pc:sldMk cId="2210893728" sldId="1988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44:38.600" v="1393" actId="20577"/>
          <ac:graphicFrameMkLst>
            <pc:docMk/>
            <pc:sldMk cId="2210893728" sldId="1988"/>
            <ac:graphicFrameMk id="3" creationId="{55AA0029-5667-20B6-74FA-9EEDF888BDD5}"/>
          </ac:graphicFrameMkLst>
        </pc:graphicFrameChg>
      </pc:sldChg>
      <pc:sldChg chg="modSp add mod ord">
        <pc:chgData name="Sue Evans" userId="0ddcd6e4-1faa-45a0-b80c-15fcbfc1c4a2" providerId="ADAL" clId="{2A70A92B-71E4-4988-B974-B9AD230B143C}" dt="2023-10-10T16:36:04.446" v="1256" actId="1076"/>
        <pc:sldMkLst>
          <pc:docMk/>
          <pc:sldMk cId="3968189358" sldId="1989"/>
        </pc:sldMkLst>
        <pc:spChg chg="mod">
          <ac:chgData name="Sue Evans" userId="0ddcd6e4-1faa-45a0-b80c-15fcbfc1c4a2" providerId="ADAL" clId="{2A70A92B-71E4-4988-B974-B9AD230B143C}" dt="2023-10-10T16:36:04.446" v="1256" actId="1076"/>
          <ac:spMkLst>
            <pc:docMk/>
            <pc:sldMk cId="3968189358" sldId="1989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6:01.098" v="1255" actId="20577"/>
          <ac:graphicFrameMkLst>
            <pc:docMk/>
            <pc:sldMk cId="3968189358" sldId="1989"/>
            <ac:graphicFrameMk id="3" creationId="{55AA0029-5667-20B6-74FA-9EEDF888BDD5}"/>
          </ac:graphicFrameMkLst>
        </pc:graphicFrameChg>
      </pc:sldChg>
      <pc:sldChg chg="modSp add mod ord">
        <pc:chgData name="Sue Evans" userId="0ddcd6e4-1faa-45a0-b80c-15fcbfc1c4a2" providerId="ADAL" clId="{2A70A92B-71E4-4988-B974-B9AD230B143C}" dt="2023-10-10T16:37:02.878" v="1283" actId="1076"/>
        <pc:sldMkLst>
          <pc:docMk/>
          <pc:sldMk cId="3056504766" sldId="1990"/>
        </pc:sldMkLst>
        <pc:spChg chg="mod">
          <ac:chgData name="Sue Evans" userId="0ddcd6e4-1faa-45a0-b80c-15fcbfc1c4a2" providerId="ADAL" clId="{2A70A92B-71E4-4988-B974-B9AD230B143C}" dt="2023-10-10T16:37:02.878" v="1283" actId="1076"/>
          <ac:spMkLst>
            <pc:docMk/>
            <pc:sldMk cId="3056504766" sldId="1990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6:59.126" v="1281" actId="20577"/>
          <ac:graphicFrameMkLst>
            <pc:docMk/>
            <pc:sldMk cId="3056504766" sldId="1990"/>
            <ac:graphicFrameMk id="3" creationId="{55AA0029-5667-20B6-74FA-9EEDF888BDD5}"/>
          </ac:graphicFrameMkLst>
        </pc:graphicFrameChg>
      </pc:sldChg>
      <pc:sldChg chg="modSp add mod">
        <pc:chgData name="Sue Evans" userId="0ddcd6e4-1faa-45a0-b80c-15fcbfc1c4a2" providerId="ADAL" clId="{2A70A92B-71E4-4988-B974-B9AD230B143C}" dt="2023-10-10T16:44:30.579" v="1390" actId="1076"/>
        <pc:sldMkLst>
          <pc:docMk/>
          <pc:sldMk cId="2888791256" sldId="1991"/>
        </pc:sldMkLst>
        <pc:spChg chg="mod">
          <ac:chgData name="Sue Evans" userId="0ddcd6e4-1faa-45a0-b80c-15fcbfc1c4a2" providerId="ADAL" clId="{2A70A92B-71E4-4988-B974-B9AD230B143C}" dt="2023-10-10T16:44:30.579" v="1390" actId="1076"/>
          <ac:spMkLst>
            <pc:docMk/>
            <pc:sldMk cId="2888791256" sldId="1991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44:25.871" v="1389" actId="20577"/>
          <ac:graphicFrameMkLst>
            <pc:docMk/>
            <pc:sldMk cId="2888791256" sldId="1991"/>
            <ac:graphicFrameMk id="3" creationId="{55AA0029-5667-20B6-74FA-9EEDF888BDD5}"/>
          </ac:graphicFrameMkLst>
        </pc:graphicFrameChg>
      </pc:sldChg>
      <pc:sldChg chg="modSp add mod">
        <pc:chgData name="Sue Evans" userId="0ddcd6e4-1faa-45a0-b80c-15fcbfc1c4a2" providerId="ADAL" clId="{2A70A92B-71E4-4988-B974-B9AD230B143C}" dt="2023-10-10T16:38:28.907" v="1305" actId="1076"/>
        <pc:sldMkLst>
          <pc:docMk/>
          <pc:sldMk cId="1787873620" sldId="1992"/>
        </pc:sldMkLst>
        <pc:spChg chg="mod">
          <ac:chgData name="Sue Evans" userId="0ddcd6e4-1faa-45a0-b80c-15fcbfc1c4a2" providerId="ADAL" clId="{2A70A92B-71E4-4988-B974-B9AD230B143C}" dt="2023-10-10T16:38:28.907" v="1305" actId="1076"/>
          <ac:spMkLst>
            <pc:docMk/>
            <pc:sldMk cId="1787873620" sldId="1992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7:11.704" v="1289" actId="20577"/>
          <ac:graphicFrameMkLst>
            <pc:docMk/>
            <pc:sldMk cId="1787873620" sldId="1992"/>
            <ac:graphicFrameMk id="3" creationId="{55AA0029-5667-20B6-74FA-9EEDF888BDD5}"/>
          </ac:graphicFrameMkLst>
        </pc:graphicFrameChg>
      </pc:sldChg>
      <pc:sldChg chg="modSp add mod ord">
        <pc:chgData name="Sue Evans" userId="0ddcd6e4-1faa-45a0-b80c-15fcbfc1c4a2" providerId="ADAL" clId="{2A70A92B-71E4-4988-B974-B9AD230B143C}" dt="2023-10-10T16:45:02.196" v="1405" actId="1036"/>
        <pc:sldMkLst>
          <pc:docMk/>
          <pc:sldMk cId="3505029224" sldId="1993"/>
        </pc:sldMkLst>
        <pc:spChg chg="mod">
          <ac:chgData name="Sue Evans" userId="0ddcd6e4-1faa-45a0-b80c-15fcbfc1c4a2" providerId="ADAL" clId="{2A70A92B-71E4-4988-B974-B9AD230B143C}" dt="2023-10-10T16:45:02.196" v="1405" actId="1036"/>
          <ac:spMkLst>
            <pc:docMk/>
            <pc:sldMk cId="3505029224" sldId="1993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44:58.056" v="1398" actId="20577"/>
          <ac:graphicFrameMkLst>
            <pc:docMk/>
            <pc:sldMk cId="3505029224" sldId="1993"/>
            <ac:graphicFrameMk id="3" creationId="{55AA0029-5667-20B6-74FA-9EEDF888BDD5}"/>
          </ac:graphicFrameMkLst>
        </pc:graphicFrameChg>
      </pc:sldChg>
      <pc:sldChg chg="modSp add mod">
        <pc:chgData name="Sue Evans" userId="0ddcd6e4-1faa-45a0-b80c-15fcbfc1c4a2" providerId="ADAL" clId="{2A70A92B-71E4-4988-B974-B9AD230B143C}" dt="2023-10-10T16:38:24.059" v="1304" actId="1076"/>
        <pc:sldMkLst>
          <pc:docMk/>
          <pc:sldMk cId="2358490421" sldId="1994"/>
        </pc:sldMkLst>
        <pc:spChg chg="mod">
          <ac:chgData name="Sue Evans" userId="0ddcd6e4-1faa-45a0-b80c-15fcbfc1c4a2" providerId="ADAL" clId="{2A70A92B-71E4-4988-B974-B9AD230B143C}" dt="2023-10-10T16:38:24.059" v="1304" actId="1076"/>
          <ac:spMkLst>
            <pc:docMk/>
            <pc:sldMk cId="2358490421" sldId="1994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8:21.196" v="1303" actId="20577"/>
          <ac:graphicFrameMkLst>
            <pc:docMk/>
            <pc:sldMk cId="2358490421" sldId="1994"/>
            <ac:graphicFrameMk id="3" creationId="{55AA0029-5667-20B6-74FA-9EEDF888BDD5}"/>
          </ac:graphicFrameMkLst>
        </pc:graphicFrameChg>
      </pc:sldChg>
      <pc:sldChg chg="add del">
        <pc:chgData name="Sue Evans" userId="0ddcd6e4-1faa-45a0-b80c-15fcbfc1c4a2" providerId="ADAL" clId="{2A70A92B-71E4-4988-B974-B9AD230B143C}" dt="2023-10-10T16:39:28.285" v="1320" actId="47"/>
        <pc:sldMkLst>
          <pc:docMk/>
          <pc:sldMk cId="98036149" sldId="1995"/>
        </pc:sldMkLst>
      </pc:sldChg>
      <pc:sldChg chg="modSp add mod ord">
        <pc:chgData name="Sue Evans" userId="0ddcd6e4-1faa-45a0-b80c-15fcbfc1c4a2" providerId="ADAL" clId="{2A70A92B-71E4-4988-B974-B9AD230B143C}" dt="2023-10-10T16:39:10.759" v="1319" actId="1038"/>
        <pc:sldMkLst>
          <pc:docMk/>
          <pc:sldMk cId="2132452154" sldId="1996"/>
        </pc:sldMkLst>
        <pc:spChg chg="mod">
          <ac:chgData name="Sue Evans" userId="0ddcd6e4-1faa-45a0-b80c-15fcbfc1c4a2" providerId="ADAL" clId="{2A70A92B-71E4-4988-B974-B9AD230B143C}" dt="2023-10-10T16:39:10.759" v="1319" actId="1038"/>
          <ac:spMkLst>
            <pc:docMk/>
            <pc:sldMk cId="2132452154" sldId="1996"/>
            <ac:spMk id="4" creationId="{690D6AFE-88CF-7815-024E-353391678CB7}"/>
          </ac:spMkLst>
        </pc:spChg>
        <pc:graphicFrameChg chg="modGraphic">
          <ac:chgData name="Sue Evans" userId="0ddcd6e4-1faa-45a0-b80c-15fcbfc1c4a2" providerId="ADAL" clId="{2A70A92B-71E4-4988-B974-B9AD230B143C}" dt="2023-10-10T16:39:03.104" v="1314" actId="20577"/>
          <ac:graphicFrameMkLst>
            <pc:docMk/>
            <pc:sldMk cId="2132452154" sldId="1996"/>
            <ac:graphicFrameMk id="3" creationId="{55AA0029-5667-20B6-74FA-9EEDF888BDD5}"/>
          </ac:graphicFrameMkLst>
        </pc:graphicFrameChg>
      </pc:sldChg>
      <pc:sldMasterChg chg="addSldLayout modSldLayout">
        <pc:chgData name="Sue Evans" userId="0ddcd6e4-1faa-45a0-b80c-15fcbfc1c4a2" providerId="ADAL" clId="{2A70A92B-71E4-4988-B974-B9AD230B143C}" dt="2023-10-10T15:41:09.819" v="956" actId="478"/>
        <pc:sldMasterMkLst>
          <pc:docMk/>
          <pc:sldMasterMk cId="492415525" sldId="2147483665"/>
        </pc:sldMasterMkLst>
        <pc:sldLayoutChg chg="delSp modSp add mod">
          <pc:chgData name="Sue Evans" userId="0ddcd6e4-1faa-45a0-b80c-15fcbfc1c4a2" providerId="ADAL" clId="{2A70A92B-71E4-4988-B974-B9AD230B143C}" dt="2023-10-10T15:41:09.819" v="956" actId="478"/>
          <pc:sldLayoutMkLst>
            <pc:docMk/>
            <pc:sldMasterMk cId="492415525" sldId="2147483665"/>
            <pc:sldLayoutMk cId="1617758598" sldId="2147483683"/>
          </pc:sldLayoutMkLst>
          <pc:spChg chg="del">
            <ac:chgData name="Sue Evans" userId="0ddcd6e4-1faa-45a0-b80c-15fcbfc1c4a2" providerId="ADAL" clId="{2A70A92B-71E4-4988-B974-B9AD230B143C}" dt="2023-10-10T15:41:09.819" v="956" actId="478"/>
            <ac:spMkLst>
              <pc:docMk/>
              <pc:sldMasterMk cId="492415525" sldId="2147483665"/>
              <pc:sldLayoutMk cId="1617758598" sldId="2147483683"/>
              <ac:spMk id="6" creationId="{1F4B3B01-5D20-46B9-B2C9-7FD7F2BEA99B}"/>
            </ac:spMkLst>
          </pc:spChg>
          <pc:spChg chg="del">
            <ac:chgData name="Sue Evans" userId="0ddcd6e4-1faa-45a0-b80c-15fcbfc1c4a2" providerId="ADAL" clId="{2A70A92B-71E4-4988-B974-B9AD230B143C}" dt="2023-10-10T15:41:08.524" v="955" actId="478"/>
            <ac:spMkLst>
              <pc:docMk/>
              <pc:sldMasterMk cId="492415525" sldId="2147483665"/>
              <pc:sldLayoutMk cId="1617758598" sldId="2147483683"/>
              <ac:spMk id="9" creationId="{D85F4848-15A6-CAEE-931F-F848FEA43864}"/>
            </ac:spMkLst>
          </pc:spChg>
        </pc:sldLayoutChg>
      </pc:sldMasterChg>
      <pc:sldMasterChg chg="add addSldLayout">
        <pc:chgData name="Sue Evans" userId="0ddcd6e4-1faa-45a0-b80c-15fcbfc1c4a2" providerId="ADAL" clId="{2A70A92B-71E4-4988-B974-B9AD230B143C}" dt="2023-10-10T14:41:59.683" v="255" actId="27028"/>
        <pc:sldMasterMkLst>
          <pc:docMk/>
          <pc:sldMasterMk cId="1187369641" sldId="2147483680"/>
        </pc:sldMasterMkLst>
        <pc:sldLayoutChg chg="add">
          <pc:chgData name="Sue Evans" userId="0ddcd6e4-1faa-45a0-b80c-15fcbfc1c4a2" providerId="ADAL" clId="{2A70A92B-71E4-4988-B974-B9AD230B143C}" dt="2023-10-10T14:41:59.683" v="255" actId="27028"/>
          <pc:sldLayoutMkLst>
            <pc:docMk/>
            <pc:sldMasterMk cId="1187369641" sldId="2147483680"/>
            <pc:sldLayoutMk cId="277341361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7FCD0-EF13-48F8-8E35-CA802B3B7247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3BB5-A52C-43BE-BD53-DDA742CA9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9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57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8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20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9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5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01095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24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6D14-2104-4F6A-A6E0-A95EC8E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7A07B-217C-4DAE-A2D6-F20CE08C1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171C6-E4B6-4960-82F8-D9EBE367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22" y="5718969"/>
            <a:ext cx="2743200" cy="365125"/>
          </a:xfrm>
        </p:spPr>
        <p:txBody>
          <a:bodyPr/>
          <a:lstStyle/>
          <a:p>
            <a:fld id="{4ED9CFDB-E382-4F74-8954-112F027C2E99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2422E-D182-48F8-8F5B-2B0BF998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AE998-069F-40EB-9286-20207727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EA-CA2F-4FA2-A7ED-83EE13DA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41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F3FDD1C4-680A-44A1-9D44-A47BC8DAC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799485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4780"/>
            <a:ext cx="6062463" cy="9235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Series [xx] Episode [xx]</a:t>
            </a:r>
          </a:p>
          <a:p>
            <a:pPr lvl="0"/>
            <a:r>
              <a:rPr lang="en-GB" noProof="0" dirty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99CCCC"/>
                </a:solidFill>
              </a:rPr>
              <a:t>February 2021</a:t>
            </a:r>
            <a:endParaRPr lang="en-GB" dirty="0">
              <a:solidFill>
                <a:srgbClr val="99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0621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7386-3436-490F-BC20-FF48C6A7A4DE}"/>
              </a:ext>
            </a:extLst>
          </p:cNvPr>
          <p:cNvSpPr txBox="1"/>
          <p:nvPr userDrawn="1"/>
        </p:nvSpPr>
        <p:spPr>
          <a:xfrm>
            <a:off x="609593" y="473825"/>
            <a:ext cx="5557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1" dirty="0">
                <a:solidFill>
                  <a:srgbClr val="FBF5D4"/>
                </a:solidFill>
                <a:latin typeface="+mj-lt"/>
                <a:cs typeface="Arial" panose="020B0604020202020204" pitchFamily="34" charset="0"/>
              </a:rPr>
              <a:t>Resources to support parents 2020/21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4EAA1-2115-4066-A59F-8CEF414119C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27902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9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[Subtitle]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3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1082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CF) Full Bleed Image with 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42CEEE-46D8-4902-AD29-CBFFF8B3C125}" type="slidenum">
              <a:rPr kumimoji="0" lang="en-GB" sz="6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99426A-290E-4017-B895-A9F86C4B3DC0}"/>
              </a:ext>
            </a:extLst>
          </p:cNvPr>
          <p:cNvSpPr/>
          <p:nvPr userDrawn="1"/>
        </p:nvSpPr>
        <p:spPr bwMode="auto">
          <a:xfrm>
            <a:off x="11769354" y="6392987"/>
            <a:ext cx="359229" cy="3461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7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CF)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42CEEE-46D8-4902-AD29-CBFFF8B3C125}" type="slidenum">
              <a:rPr kumimoji="0" lang="en-GB" sz="6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96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F3FDD1C4-680A-44A1-9D44-A47BC8DAC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799485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4780"/>
            <a:ext cx="6062463" cy="9235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Series [xx] Episode [xx]</a:t>
            </a:r>
          </a:p>
          <a:p>
            <a:pPr lvl="0"/>
            <a:r>
              <a:rPr lang="en-GB" noProof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rgbClr val="99CCCC"/>
                </a:solidFill>
              </a:rPr>
              <a:t>February 2021</a:t>
            </a:r>
            <a:endParaRPr lang="en-GB">
              <a:solidFill>
                <a:srgbClr val="99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0621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</a:rPr>
              <a:t>Learning 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7386-3436-490F-BC20-FF48C6A7A4DE}"/>
              </a:ext>
            </a:extLst>
          </p:cNvPr>
          <p:cNvSpPr txBox="1"/>
          <p:nvPr userDrawn="1"/>
        </p:nvSpPr>
        <p:spPr>
          <a:xfrm>
            <a:off x="609593" y="473825"/>
            <a:ext cx="5557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1">
                <a:solidFill>
                  <a:srgbClr val="FBF5D4"/>
                </a:solidFill>
                <a:latin typeface="+mj-lt"/>
                <a:cs typeface="Arial" panose="020B0604020202020204" pitchFamily="34" charset="0"/>
              </a:rPr>
              <a:t>Resources to support parents 2020/21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4EAA1-2115-4066-A59F-8CEF414119C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27902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92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1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13208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37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5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5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F3FDD1C4-680A-44A1-9D44-A47BC8DAC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799485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4780"/>
            <a:ext cx="6062463" cy="9235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Series [xx] Episode [xx]</a:t>
            </a:r>
          </a:p>
          <a:p>
            <a:pPr lvl="0"/>
            <a:r>
              <a:rPr lang="en-GB" noProof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rgbClr val="99CCCC"/>
                </a:solidFill>
              </a:rPr>
              <a:t>February 2021</a:t>
            </a:r>
            <a:endParaRPr lang="en-GB">
              <a:solidFill>
                <a:srgbClr val="99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0621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</a:rPr>
              <a:t>Learning 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7386-3436-490F-BC20-FF48C6A7A4DE}"/>
              </a:ext>
            </a:extLst>
          </p:cNvPr>
          <p:cNvSpPr txBox="1"/>
          <p:nvPr userDrawn="1"/>
        </p:nvSpPr>
        <p:spPr>
          <a:xfrm>
            <a:off x="609593" y="473825"/>
            <a:ext cx="5557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1">
                <a:solidFill>
                  <a:srgbClr val="FBF5D4"/>
                </a:solidFill>
                <a:latin typeface="+mj-lt"/>
                <a:cs typeface="Arial" panose="020B0604020202020204" pitchFamily="34" charset="0"/>
              </a:rPr>
              <a:t>Resources to support parents 2020/21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4EAA1-2115-4066-A59F-8CEF414119C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27902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6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93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16/10/2023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4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1" r:id="rId2"/>
    <p:sldLayoutId id="2147483666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585858">
                    <a:tint val="75000"/>
                  </a:srgbClr>
                </a:solidFill>
              </a:rPr>
              <a:t>Version 2 (2022)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16/10/2023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6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3FEFA-0A63-449C-9CA1-EEE35AC8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57C9-F0DF-4638-A1F2-75E45A541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8074C-C1AA-4176-9BAE-2E0509F57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9CFDB-E382-4F74-8954-112F027C2E99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F2F3-19D9-4383-ACD8-5A67F9F9F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F77B-E597-40A4-B7A0-4E52CCCD1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D1EA-CA2F-4FA2-A7ED-83EE13DA2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16/10/2023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8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059-E171-4D97-AEA5-4EB713FA1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Retrieval Practice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‘10 and a bit’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E06F-62AF-4430-B53E-3CEB22BC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951" y="1844824"/>
            <a:ext cx="6062463" cy="115213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51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srgbClr val="595959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srgbClr val="595959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8036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97693-299F-4057-B3BE-7342DF0206ED}"/>
              </a:ext>
            </a:extLst>
          </p:cNvPr>
          <p:cNvSpPr/>
          <p:nvPr/>
        </p:nvSpPr>
        <p:spPr>
          <a:xfrm>
            <a:off x="7752663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80171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CFDAC3-C373-4AAA-A542-1D794FC3E44D}"/>
              </a:ext>
            </a:extLst>
          </p:cNvPr>
          <p:cNvSpPr/>
          <p:nvPr/>
        </p:nvSpPr>
        <p:spPr>
          <a:xfrm>
            <a:off x="7015645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7D3B3CD-03AF-4354-951F-83FBAA8975CE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AAB692-CF0B-494C-9F1B-FF5C4BFCF99A}"/>
              </a:ext>
            </a:extLst>
          </p:cNvPr>
          <p:cNvSpPr/>
          <p:nvPr/>
        </p:nvSpPr>
        <p:spPr>
          <a:xfrm>
            <a:off x="6339332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srgbClr val="595959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srgbClr val="595959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014571" y="4059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66C0481-E7E6-4A9D-B191-847721FEB631}"/>
              </a:ext>
            </a:extLst>
          </p:cNvPr>
          <p:cNvSpPr/>
          <p:nvPr/>
        </p:nvSpPr>
        <p:spPr>
          <a:xfrm>
            <a:off x="5223636" y="34409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A91742A-4D70-432F-B314-550B9A752CC8}"/>
              </a:ext>
            </a:extLst>
          </p:cNvPr>
          <p:cNvSpPr/>
          <p:nvPr/>
        </p:nvSpPr>
        <p:spPr>
          <a:xfrm>
            <a:off x="3810305" y="34497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90D9E1-2860-4190-922B-6EB71DD734C0}"/>
              </a:ext>
            </a:extLst>
          </p:cNvPr>
          <p:cNvSpPr/>
          <p:nvPr/>
        </p:nvSpPr>
        <p:spPr>
          <a:xfrm>
            <a:off x="4486619" y="40967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E303996-A851-4113-BDB4-4F8551F47D7E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F82D79D-694F-4E7C-A275-5621CEB6747F}"/>
              </a:ext>
            </a:extLst>
          </p:cNvPr>
          <p:cNvSpPr/>
          <p:nvPr/>
        </p:nvSpPr>
        <p:spPr>
          <a:xfrm>
            <a:off x="3810305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AA4B05E-D0C7-4D9D-A46B-4584A712D4E1}"/>
              </a:ext>
            </a:extLst>
          </p:cNvPr>
          <p:cNvSpPr/>
          <p:nvPr/>
        </p:nvSpPr>
        <p:spPr>
          <a:xfrm>
            <a:off x="6346042" y="344977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9F7D5168-2162-4540-9462-8B6FD33FFAAF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/>
              <a:t>Six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teen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33E247-6BA5-4A87-B096-3D0D9B1489BF}"/>
              </a:ext>
            </a:extLst>
          </p:cNvPr>
          <p:cNvSpPr txBox="1"/>
          <p:nvPr/>
        </p:nvSpPr>
        <p:spPr>
          <a:xfrm>
            <a:off x="3826567" y="5813415"/>
            <a:ext cx="4538865" cy="715089"/>
          </a:xfrm>
          <a:prstGeom prst="roundRect">
            <a:avLst/>
          </a:prstGeom>
          <a:solidFill>
            <a:srgbClr val="FFFFFF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 is made of 10 and _____ 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</a:rPr>
              <a:t>10 and _____ make _____ 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DA76F7-A0B7-4642-BF90-2A4A92FFA843}"/>
              </a:ext>
            </a:extLst>
          </p:cNvPr>
          <p:cNvSpPr/>
          <p:nvPr/>
        </p:nvSpPr>
        <p:spPr>
          <a:xfrm>
            <a:off x="5223636" y="344093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DE830FC-93B9-409C-87F3-033D6258FED6}"/>
              </a:ext>
            </a:extLst>
          </p:cNvPr>
          <p:cNvSpPr/>
          <p:nvPr/>
        </p:nvSpPr>
        <p:spPr>
          <a:xfrm>
            <a:off x="3810305" y="3449774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C2AEE1-95B8-4FA0-8649-5B16189F142C}"/>
              </a:ext>
            </a:extLst>
          </p:cNvPr>
          <p:cNvSpPr/>
          <p:nvPr/>
        </p:nvSpPr>
        <p:spPr>
          <a:xfrm>
            <a:off x="4486619" y="4096781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B70F376-C806-4576-8ECB-AF677B056455}"/>
              </a:ext>
            </a:extLst>
          </p:cNvPr>
          <p:cNvSpPr/>
          <p:nvPr/>
        </p:nvSpPr>
        <p:spPr>
          <a:xfrm>
            <a:off x="5223636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02CC720-50CA-4DE6-B8A7-D97E940E268F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E62F98B-45FA-4C38-A75B-F510AA1F6A73}"/>
              </a:ext>
            </a:extLst>
          </p:cNvPr>
          <p:cNvSpPr/>
          <p:nvPr/>
        </p:nvSpPr>
        <p:spPr>
          <a:xfrm>
            <a:off x="6345543" y="3449774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CF41E6D-891D-4F4F-BDD5-580E74D78F3D}"/>
              </a:ext>
            </a:extLst>
          </p:cNvPr>
          <p:cNvSpPr/>
          <p:nvPr/>
        </p:nvSpPr>
        <p:spPr>
          <a:xfrm>
            <a:off x="7689118" y="478149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0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8036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97693-299F-4057-B3BE-7342DF0206ED}"/>
              </a:ext>
            </a:extLst>
          </p:cNvPr>
          <p:cNvSpPr/>
          <p:nvPr/>
        </p:nvSpPr>
        <p:spPr>
          <a:xfrm>
            <a:off x="7752663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80171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CFDAC3-C373-4AAA-A542-1D794FC3E44D}"/>
              </a:ext>
            </a:extLst>
          </p:cNvPr>
          <p:cNvSpPr/>
          <p:nvPr/>
        </p:nvSpPr>
        <p:spPr>
          <a:xfrm>
            <a:off x="7015645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7D3B3CD-03AF-4354-951F-83FBAA8975CE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AAB692-CF0B-494C-9F1B-FF5C4BFCF99A}"/>
              </a:ext>
            </a:extLst>
          </p:cNvPr>
          <p:cNvSpPr/>
          <p:nvPr/>
        </p:nvSpPr>
        <p:spPr>
          <a:xfrm>
            <a:off x="6339332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014571" y="4059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66C0481-E7E6-4A9D-B191-847721FEB631}"/>
              </a:ext>
            </a:extLst>
          </p:cNvPr>
          <p:cNvSpPr/>
          <p:nvPr/>
        </p:nvSpPr>
        <p:spPr>
          <a:xfrm>
            <a:off x="5223636" y="34409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A91742A-4D70-432F-B314-550B9A752CC8}"/>
              </a:ext>
            </a:extLst>
          </p:cNvPr>
          <p:cNvSpPr/>
          <p:nvPr/>
        </p:nvSpPr>
        <p:spPr>
          <a:xfrm>
            <a:off x="3810305" y="34497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90D9E1-2860-4190-922B-6EB71DD734C0}"/>
              </a:ext>
            </a:extLst>
          </p:cNvPr>
          <p:cNvSpPr/>
          <p:nvPr/>
        </p:nvSpPr>
        <p:spPr>
          <a:xfrm>
            <a:off x="4486619" y="40967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E303996-A851-4113-BDB4-4F8551F47D7E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F82D79D-694F-4E7C-A275-5621CEB6747F}"/>
              </a:ext>
            </a:extLst>
          </p:cNvPr>
          <p:cNvSpPr/>
          <p:nvPr/>
        </p:nvSpPr>
        <p:spPr>
          <a:xfrm>
            <a:off x="3810305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5A8D54F-7606-40F5-B2A7-A524FF1C7A6C}"/>
              </a:ext>
            </a:extLst>
          </p:cNvPr>
          <p:cNvSpPr/>
          <p:nvPr/>
        </p:nvSpPr>
        <p:spPr>
          <a:xfrm>
            <a:off x="7752663" y="34409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AA4B05E-D0C7-4D9D-A46B-4584A712D4E1}"/>
              </a:ext>
            </a:extLst>
          </p:cNvPr>
          <p:cNvSpPr/>
          <p:nvPr/>
        </p:nvSpPr>
        <p:spPr>
          <a:xfrm>
            <a:off x="6328687" y="343575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5168AD-7EA3-425E-8B22-B8A6F98C91CC}"/>
              </a:ext>
            </a:extLst>
          </p:cNvPr>
          <p:cNvSpPr/>
          <p:nvPr/>
        </p:nvSpPr>
        <p:spPr>
          <a:xfrm>
            <a:off x="6339332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9F7D5168-2162-4540-9462-8B6FD33FFAAF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noProof="0" dirty="0"/>
              <a:t>Eight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een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DA76F7-A0B7-4642-BF90-2A4A92FFA843}"/>
              </a:ext>
            </a:extLst>
          </p:cNvPr>
          <p:cNvSpPr/>
          <p:nvPr/>
        </p:nvSpPr>
        <p:spPr>
          <a:xfrm>
            <a:off x="5223636" y="344093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DE830FC-93B9-409C-87F3-033D6258FED6}"/>
              </a:ext>
            </a:extLst>
          </p:cNvPr>
          <p:cNvSpPr/>
          <p:nvPr/>
        </p:nvSpPr>
        <p:spPr>
          <a:xfrm>
            <a:off x="3810305" y="3449774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C2AEE1-95B8-4FA0-8649-5B16189F142C}"/>
              </a:ext>
            </a:extLst>
          </p:cNvPr>
          <p:cNvSpPr/>
          <p:nvPr/>
        </p:nvSpPr>
        <p:spPr>
          <a:xfrm>
            <a:off x="4486619" y="4096781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B70F376-C806-4576-8ECB-AF677B056455}"/>
              </a:ext>
            </a:extLst>
          </p:cNvPr>
          <p:cNvSpPr/>
          <p:nvPr/>
        </p:nvSpPr>
        <p:spPr>
          <a:xfrm>
            <a:off x="5223636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02CC720-50CA-4DE6-B8A7-D97E940E268F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0AE793-CCE3-40DF-AE10-BA1DA134F103}"/>
              </a:ext>
            </a:extLst>
          </p:cNvPr>
          <p:cNvSpPr/>
          <p:nvPr/>
        </p:nvSpPr>
        <p:spPr>
          <a:xfrm>
            <a:off x="7752663" y="344093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E62F98B-45FA-4C38-A75B-F510AA1F6A73}"/>
              </a:ext>
            </a:extLst>
          </p:cNvPr>
          <p:cNvSpPr/>
          <p:nvPr/>
        </p:nvSpPr>
        <p:spPr>
          <a:xfrm>
            <a:off x="6329109" y="343455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C33AA1C-9EA0-4411-8213-448BA05B7EC6}"/>
              </a:ext>
            </a:extLst>
          </p:cNvPr>
          <p:cNvSpPr/>
          <p:nvPr/>
        </p:nvSpPr>
        <p:spPr>
          <a:xfrm>
            <a:off x="6339332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CF41E6D-891D-4F4F-BDD5-580E74D78F3D}"/>
              </a:ext>
            </a:extLst>
          </p:cNvPr>
          <p:cNvSpPr/>
          <p:nvPr/>
        </p:nvSpPr>
        <p:spPr>
          <a:xfrm>
            <a:off x="7689118" y="478149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33E247-6BA5-4A87-B096-3D0D9B1489BF}"/>
              </a:ext>
            </a:extLst>
          </p:cNvPr>
          <p:cNvSpPr txBox="1"/>
          <p:nvPr/>
        </p:nvSpPr>
        <p:spPr>
          <a:xfrm>
            <a:off x="3826567" y="5813415"/>
            <a:ext cx="4538865" cy="715089"/>
          </a:xfrm>
          <a:prstGeom prst="roundRect">
            <a:avLst/>
          </a:prstGeom>
          <a:solidFill>
            <a:srgbClr val="FFFFFF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 is made of 10 and _____ 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</a:rPr>
              <a:t>10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23732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8036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97693-299F-4057-B3BE-7342DF0206ED}"/>
              </a:ext>
            </a:extLst>
          </p:cNvPr>
          <p:cNvSpPr/>
          <p:nvPr/>
        </p:nvSpPr>
        <p:spPr>
          <a:xfrm>
            <a:off x="7752663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80171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CFDAC3-C373-4AAA-A542-1D794FC3E44D}"/>
              </a:ext>
            </a:extLst>
          </p:cNvPr>
          <p:cNvSpPr/>
          <p:nvPr/>
        </p:nvSpPr>
        <p:spPr>
          <a:xfrm>
            <a:off x="7015645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7D3B3CD-03AF-4354-951F-83FBAA8975CE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AAB692-CF0B-494C-9F1B-FF5C4BFCF99A}"/>
              </a:ext>
            </a:extLst>
          </p:cNvPr>
          <p:cNvSpPr/>
          <p:nvPr/>
        </p:nvSpPr>
        <p:spPr>
          <a:xfrm>
            <a:off x="6339332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752663" y="47911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90D9E1-2860-4190-922B-6EB71DD734C0}"/>
              </a:ext>
            </a:extLst>
          </p:cNvPr>
          <p:cNvSpPr/>
          <p:nvPr/>
        </p:nvSpPr>
        <p:spPr>
          <a:xfrm>
            <a:off x="3803977" y="345465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9F7D5168-2162-4540-9462-8B6FD33FFAAF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Eleven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C2AEE1-95B8-4FA0-8649-5B16189F142C}"/>
              </a:ext>
            </a:extLst>
          </p:cNvPr>
          <p:cNvSpPr/>
          <p:nvPr/>
        </p:nvSpPr>
        <p:spPr>
          <a:xfrm>
            <a:off x="3806305" y="3454483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04" grpId="0" animBg="1"/>
      <p:bldP spid="47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3398018" y="1034484"/>
            <a:ext cx="6068727" cy="1471695"/>
          </a:xfrm>
          <a:prstGeom prst="wedgeRoundRectCallout">
            <a:avLst>
              <a:gd name="adj1" fmla="val 43068"/>
              <a:gd name="adj2" fmla="val 86526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many more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make the number shown. </a:t>
            </a: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Use your rekenrek if you need to!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939F4-617D-965D-7994-BAD10E102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72718"/>
          <a:stretch/>
        </p:blipFill>
        <p:spPr>
          <a:xfrm>
            <a:off x="9550215" y="2893253"/>
            <a:ext cx="1457325" cy="32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4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EE4B688-A256-4938-A6D4-6FC0BA974BDF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73808EA-D526-4B2F-9B41-8175866D5726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1902BB0-97D6-4F39-B355-DAAA7F435754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2B9DAF9-4C2A-45CC-BAE0-C5F3CB551FD4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C146CC-FCC9-4A62-B915-A71BAE9C400A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744E5A-C0F9-4D07-BD44-FC9B9B3986F5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C7FD5D-98CB-4B09-9348-DC20473D1541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DA347E-B692-4F57-9103-3A551ECC663F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73E0BF-1D9A-4C1E-A234-70727DCAB4DC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C273581-B589-4B20-AAD1-4C72F89ECA24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6FFEE4-AEAF-4FAE-8F2B-423DD4E15CA7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A49BE7-D34D-42B3-A334-E0007255EB74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85491E-DDBC-44E4-8B4A-2AD6E566D8EF}"/>
              </a:ext>
            </a:extLst>
          </p:cNvPr>
          <p:cNvSpPr/>
          <p:nvPr/>
        </p:nvSpPr>
        <p:spPr>
          <a:xfrm flipH="1">
            <a:off x="5990749" y="3676105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C9F329-A4D2-4CD7-9CF6-A9F950911AB5}"/>
              </a:ext>
            </a:extLst>
          </p:cNvPr>
          <p:cNvSpPr/>
          <p:nvPr/>
        </p:nvSpPr>
        <p:spPr>
          <a:xfrm flipH="1">
            <a:off x="6513926" y="3676098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293FD7C-675B-4D4E-A080-52AE6AF097A2}"/>
              </a:ext>
            </a:extLst>
          </p:cNvPr>
          <p:cNvSpPr/>
          <p:nvPr/>
        </p:nvSpPr>
        <p:spPr>
          <a:xfrm flipH="1">
            <a:off x="7033956" y="367388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E909A6-ADAA-47D8-8C5B-508EB8F6FFE2}"/>
              </a:ext>
            </a:extLst>
          </p:cNvPr>
          <p:cNvSpPr/>
          <p:nvPr/>
        </p:nvSpPr>
        <p:spPr>
          <a:xfrm flipH="1">
            <a:off x="7561022" y="3673880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0407D4E-F595-4729-B8FD-1EEC62A7C5BA}"/>
              </a:ext>
            </a:extLst>
          </p:cNvPr>
          <p:cNvSpPr/>
          <p:nvPr/>
        </p:nvSpPr>
        <p:spPr>
          <a:xfrm flipH="1">
            <a:off x="8076439" y="367610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E3058F-CED3-4F0F-843F-31F003942069}"/>
              </a:ext>
            </a:extLst>
          </p:cNvPr>
          <p:cNvSpPr/>
          <p:nvPr/>
        </p:nvSpPr>
        <p:spPr>
          <a:xfrm flipH="1">
            <a:off x="8605064" y="3669444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54A4D-97AD-4600-BE74-913C7964CA7E}"/>
              </a:ext>
            </a:extLst>
          </p:cNvPr>
          <p:cNvSpPr/>
          <p:nvPr/>
        </p:nvSpPr>
        <p:spPr>
          <a:xfrm flipH="1">
            <a:off x="9127664" y="3676102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43FA27-4D4C-3CD0-63AF-9145E47D470D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11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CE517-A036-2215-E8A2-692497CFB3B1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0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40573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A8B4C8B-A33E-4D48-BC8D-1BB0ABF7608A}"/>
              </a:ext>
            </a:extLst>
          </p:cNvPr>
          <p:cNvGrpSpPr/>
          <p:nvPr/>
        </p:nvGrpSpPr>
        <p:grpSpPr>
          <a:xfrm>
            <a:off x="5990749" y="3673880"/>
            <a:ext cx="2598180" cy="486255"/>
            <a:chOff x="5990749" y="3673880"/>
            <a:chExt cx="2598180" cy="4862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71FFEF-838F-4A1E-A4B0-A7BE0BFA0849}"/>
                </a:ext>
              </a:extLst>
            </p:cNvPr>
            <p:cNvGrpSpPr/>
            <p:nvPr/>
          </p:nvGrpSpPr>
          <p:grpSpPr>
            <a:xfrm>
              <a:off x="5990749" y="3673881"/>
              <a:ext cx="1555697" cy="486254"/>
              <a:chOff x="5990749" y="3673881"/>
              <a:chExt cx="1555697" cy="486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B584D07-C004-4A78-BDB9-01499EB05A97}"/>
                  </a:ext>
                </a:extLst>
              </p:cNvPr>
              <p:cNvGrpSpPr/>
              <p:nvPr/>
            </p:nvGrpSpPr>
            <p:grpSpPr>
              <a:xfrm>
                <a:off x="5990749" y="3676098"/>
                <a:ext cx="1035667" cy="484037"/>
                <a:chOff x="5990749" y="3676098"/>
                <a:chExt cx="1035667" cy="484037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585491E-DDBC-44E4-8B4A-2AD6E566D8EF}"/>
                    </a:ext>
                  </a:extLst>
                </p:cNvPr>
                <p:cNvSpPr/>
                <p:nvPr/>
              </p:nvSpPr>
              <p:spPr>
                <a:xfrm flipH="1">
                  <a:off x="5990749" y="3676105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8C9F329-A4D2-4CD7-9CF6-A9F950911AB5}"/>
                    </a:ext>
                  </a:extLst>
                </p:cNvPr>
                <p:cNvSpPr/>
                <p:nvPr/>
              </p:nvSpPr>
              <p:spPr>
                <a:xfrm flipH="1">
                  <a:off x="6513926" y="3676098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293FD7C-675B-4D4E-A080-52AE6AF097A2}"/>
                  </a:ext>
                </a:extLst>
              </p:cNvPr>
              <p:cNvSpPr/>
              <p:nvPr/>
            </p:nvSpPr>
            <p:spPr>
              <a:xfrm flipH="1">
                <a:off x="7033956" y="3673881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E909A6-ADAA-47D8-8C5B-508EB8F6FFE2}"/>
                </a:ext>
              </a:extLst>
            </p:cNvPr>
            <p:cNvSpPr/>
            <p:nvPr/>
          </p:nvSpPr>
          <p:spPr>
            <a:xfrm flipH="1">
              <a:off x="7561022" y="3673880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0407D4E-F595-4729-B8FD-1EEC62A7C5BA}"/>
                </a:ext>
              </a:extLst>
            </p:cNvPr>
            <p:cNvSpPr/>
            <p:nvPr/>
          </p:nvSpPr>
          <p:spPr>
            <a:xfrm flipH="1">
              <a:off x="8076439" y="3676101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B7E3058F-CED3-4F0F-843F-31F003942069}"/>
              </a:ext>
            </a:extLst>
          </p:cNvPr>
          <p:cNvSpPr/>
          <p:nvPr/>
        </p:nvSpPr>
        <p:spPr>
          <a:xfrm flipH="1">
            <a:off x="8605064" y="3669444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54A4D-97AD-4600-BE74-913C7964CA7E}"/>
              </a:ext>
            </a:extLst>
          </p:cNvPr>
          <p:cNvSpPr/>
          <p:nvPr/>
        </p:nvSpPr>
        <p:spPr>
          <a:xfrm flipH="1">
            <a:off x="9127664" y="3676102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7DF116-C530-2BF0-5F32-BB673FFE5A19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15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4471D3-F125-7DE4-0509-E6A87A1613A4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57D3A1-ECCE-5109-2054-A1CBBBA2F9D9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CF429CC-3F72-9D64-C6C5-AF6F8AD30B3A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3B1A52E-DA74-E40C-1186-A0EC6E62B227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89DAAF-91EE-CAD0-545A-F8868324FB63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2CAA78-B2CD-812F-ABFE-20B3A2A536A3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7BBB2B-84A7-E147-80EF-68D086565743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A0575D-7590-AB8F-8633-181A6C83DDF5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7C5594-08DA-FE64-27D3-42AEFC3CC645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6B8CD5-E8AA-FDED-8876-869414279C98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88F57C-5C27-0745-2E83-86829BA1007E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1FBCA6-4535-061A-E9F8-C8FD4A5C2C53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A42A02E-9E48-26D8-317E-9326CE835CA1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4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92 L -0.4069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DBF10-F217-42EC-824F-019223BB39A2}"/>
              </a:ext>
            </a:extLst>
          </p:cNvPr>
          <p:cNvGrpSpPr/>
          <p:nvPr/>
        </p:nvGrpSpPr>
        <p:grpSpPr>
          <a:xfrm>
            <a:off x="5990749" y="3673880"/>
            <a:ext cx="2082763" cy="486255"/>
            <a:chOff x="5990749" y="3673880"/>
            <a:chExt cx="2082763" cy="4862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71FFEF-838F-4A1E-A4B0-A7BE0BFA0849}"/>
                </a:ext>
              </a:extLst>
            </p:cNvPr>
            <p:cNvGrpSpPr/>
            <p:nvPr/>
          </p:nvGrpSpPr>
          <p:grpSpPr>
            <a:xfrm>
              <a:off x="5990749" y="3673881"/>
              <a:ext cx="1555697" cy="486254"/>
              <a:chOff x="5990749" y="3673881"/>
              <a:chExt cx="1555697" cy="486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B584D07-C004-4A78-BDB9-01499EB05A97}"/>
                  </a:ext>
                </a:extLst>
              </p:cNvPr>
              <p:cNvGrpSpPr/>
              <p:nvPr/>
            </p:nvGrpSpPr>
            <p:grpSpPr>
              <a:xfrm>
                <a:off x="5990749" y="3676098"/>
                <a:ext cx="1035667" cy="484037"/>
                <a:chOff x="5990749" y="3676098"/>
                <a:chExt cx="1035667" cy="484037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585491E-DDBC-44E4-8B4A-2AD6E566D8EF}"/>
                    </a:ext>
                  </a:extLst>
                </p:cNvPr>
                <p:cNvSpPr/>
                <p:nvPr/>
              </p:nvSpPr>
              <p:spPr>
                <a:xfrm flipH="1">
                  <a:off x="5990749" y="3676105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8C9F329-A4D2-4CD7-9CF6-A9F950911AB5}"/>
                    </a:ext>
                  </a:extLst>
                </p:cNvPr>
                <p:cNvSpPr/>
                <p:nvPr/>
              </p:nvSpPr>
              <p:spPr>
                <a:xfrm flipH="1">
                  <a:off x="6513926" y="3676098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293FD7C-675B-4D4E-A080-52AE6AF097A2}"/>
                  </a:ext>
                </a:extLst>
              </p:cNvPr>
              <p:cNvSpPr/>
              <p:nvPr/>
            </p:nvSpPr>
            <p:spPr>
              <a:xfrm flipH="1">
                <a:off x="7033956" y="3673881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E909A6-ADAA-47D8-8C5B-508EB8F6FFE2}"/>
                </a:ext>
              </a:extLst>
            </p:cNvPr>
            <p:cNvSpPr/>
            <p:nvPr/>
          </p:nvSpPr>
          <p:spPr>
            <a:xfrm flipH="1">
              <a:off x="7561022" y="3673880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70407D4E-F595-4729-B8FD-1EEC62A7C5BA}"/>
              </a:ext>
            </a:extLst>
          </p:cNvPr>
          <p:cNvSpPr/>
          <p:nvPr/>
        </p:nvSpPr>
        <p:spPr>
          <a:xfrm flipH="1">
            <a:off x="8076439" y="367610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E3058F-CED3-4F0F-843F-31F003942069}"/>
              </a:ext>
            </a:extLst>
          </p:cNvPr>
          <p:cNvSpPr/>
          <p:nvPr/>
        </p:nvSpPr>
        <p:spPr>
          <a:xfrm flipH="1">
            <a:off x="8605064" y="3669444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54A4D-97AD-4600-BE74-913C7964CA7E}"/>
              </a:ext>
            </a:extLst>
          </p:cNvPr>
          <p:cNvSpPr/>
          <p:nvPr/>
        </p:nvSpPr>
        <p:spPr>
          <a:xfrm flipH="1">
            <a:off x="9127664" y="3676102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8B4F2E6-0ECA-768C-0B80-BE49A18C08AA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14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19A407-86B4-43D3-41A9-7AFD26AF0117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5F8930-A8B5-A0F1-8F12-E760082DE2EF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CA012F6-1BD1-511B-13A5-5F4CB81D9A9E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B3448EF-721A-D176-C4E9-7C4D595966DD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CCCAB1-21A1-34EA-7B38-81F23A045CD6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DF62924-9EBA-50C6-AEDB-C14E6649606B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A02AB7-ABBD-CB0C-0DF3-0B42F3B27575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8E49F9B-E958-1A47-0EE5-C68B6729FF99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E112E93-2B9F-A66D-E38D-27F68D817D13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ED5716-34FA-24AB-2331-441E46487600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E543F3-EB40-FFE7-E472-6D2A8E7AE55F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98CEAC-2CDB-D003-2759-73A07DAA9647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D0B246-C1E9-05AF-9442-7C847940809D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15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64E-6 -2.65448E-6 L -0.40657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84D07-C004-4A78-BDB9-01499EB05A97}"/>
              </a:ext>
            </a:extLst>
          </p:cNvPr>
          <p:cNvGrpSpPr/>
          <p:nvPr/>
        </p:nvGrpSpPr>
        <p:grpSpPr>
          <a:xfrm>
            <a:off x="5990749" y="3676098"/>
            <a:ext cx="1035667" cy="484037"/>
            <a:chOff x="5990749" y="3676098"/>
            <a:chExt cx="1035667" cy="48403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585491E-DDBC-44E4-8B4A-2AD6E566D8EF}"/>
                </a:ext>
              </a:extLst>
            </p:cNvPr>
            <p:cNvSpPr/>
            <p:nvPr/>
          </p:nvSpPr>
          <p:spPr>
            <a:xfrm flipH="1">
              <a:off x="5990749" y="3676105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C9F329-A4D2-4CD7-9CF6-A9F950911AB5}"/>
                </a:ext>
              </a:extLst>
            </p:cNvPr>
            <p:cNvSpPr/>
            <p:nvPr/>
          </p:nvSpPr>
          <p:spPr>
            <a:xfrm flipH="1">
              <a:off x="6513926" y="36760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C293FD7C-675B-4D4E-A080-52AE6AF097A2}"/>
              </a:ext>
            </a:extLst>
          </p:cNvPr>
          <p:cNvSpPr/>
          <p:nvPr/>
        </p:nvSpPr>
        <p:spPr>
          <a:xfrm flipH="1">
            <a:off x="7033956" y="367388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E909A6-ADAA-47D8-8C5B-508EB8F6FFE2}"/>
              </a:ext>
            </a:extLst>
          </p:cNvPr>
          <p:cNvSpPr/>
          <p:nvPr/>
        </p:nvSpPr>
        <p:spPr>
          <a:xfrm flipH="1">
            <a:off x="7561022" y="3673880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0407D4E-F595-4729-B8FD-1EEC62A7C5BA}"/>
              </a:ext>
            </a:extLst>
          </p:cNvPr>
          <p:cNvSpPr/>
          <p:nvPr/>
        </p:nvSpPr>
        <p:spPr>
          <a:xfrm flipH="1">
            <a:off x="8076439" y="367610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E3058F-CED3-4F0F-843F-31F003942069}"/>
              </a:ext>
            </a:extLst>
          </p:cNvPr>
          <p:cNvSpPr/>
          <p:nvPr/>
        </p:nvSpPr>
        <p:spPr>
          <a:xfrm flipH="1">
            <a:off x="8605064" y="3669444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54A4D-97AD-4600-BE74-913C7964CA7E}"/>
              </a:ext>
            </a:extLst>
          </p:cNvPr>
          <p:cNvSpPr/>
          <p:nvPr/>
        </p:nvSpPr>
        <p:spPr>
          <a:xfrm flipH="1">
            <a:off x="9127664" y="3676102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88CB9D-3BFB-6080-7422-0082B9C05A86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12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989DCE-4B1A-F2A7-E710-B52A957461ED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24F753-3A8B-F564-F56C-0550EF0D9D98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805407B-19E3-56F3-5757-77D3169A36F3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AB10195-1D73-B9D4-7C44-6664C789A444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9D19EE-0E25-E766-B4B9-19A1A175267D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C487E3-0371-9897-79B9-1EE58C0731D3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60F5E0-2B82-9024-4986-E911DA1BEBD4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F74728-A2DF-7E56-33AE-E1138B28C5E6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8121C2-6D0C-527B-9038-A48F1FF0C70C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7E6BDF5-2335-B639-C706-7F03431139E0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2664CA-95B0-51EA-D6BA-133F519899C2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A44757-02D8-7EA8-CC32-B497CF81B0D5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BC14BA9-C336-01D5-C09D-96CA2EE43A7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9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0286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D71FFEF-838F-4A1E-A4B0-A7BE0BFA0849}"/>
              </a:ext>
            </a:extLst>
          </p:cNvPr>
          <p:cNvGrpSpPr/>
          <p:nvPr/>
        </p:nvGrpSpPr>
        <p:grpSpPr>
          <a:xfrm>
            <a:off x="5990749" y="3673881"/>
            <a:ext cx="1555697" cy="486254"/>
            <a:chOff x="5990749" y="3673881"/>
            <a:chExt cx="1555697" cy="4862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584D07-C004-4A78-BDB9-01499EB05A97}"/>
                </a:ext>
              </a:extLst>
            </p:cNvPr>
            <p:cNvGrpSpPr/>
            <p:nvPr/>
          </p:nvGrpSpPr>
          <p:grpSpPr>
            <a:xfrm>
              <a:off x="5990749" y="3676098"/>
              <a:ext cx="1035667" cy="484037"/>
              <a:chOff x="5990749" y="3676098"/>
              <a:chExt cx="1035667" cy="48403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585491E-DDBC-44E4-8B4A-2AD6E566D8EF}"/>
                  </a:ext>
                </a:extLst>
              </p:cNvPr>
              <p:cNvSpPr/>
              <p:nvPr/>
            </p:nvSpPr>
            <p:spPr>
              <a:xfrm flipH="1">
                <a:off x="5990749" y="367610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8C9F329-A4D2-4CD7-9CF6-A9F950911AB5}"/>
                  </a:ext>
                </a:extLst>
              </p:cNvPr>
              <p:cNvSpPr/>
              <p:nvPr/>
            </p:nvSpPr>
            <p:spPr>
              <a:xfrm flipH="1">
                <a:off x="6513926" y="3676098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93FD7C-675B-4D4E-A080-52AE6AF097A2}"/>
                </a:ext>
              </a:extLst>
            </p:cNvPr>
            <p:cNvSpPr/>
            <p:nvPr/>
          </p:nvSpPr>
          <p:spPr>
            <a:xfrm flipH="1">
              <a:off x="7033956" y="3673881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DE909A6-ADAA-47D8-8C5B-508EB8F6FFE2}"/>
              </a:ext>
            </a:extLst>
          </p:cNvPr>
          <p:cNvSpPr/>
          <p:nvPr/>
        </p:nvSpPr>
        <p:spPr>
          <a:xfrm flipH="1">
            <a:off x="7561022" y="3673880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0407D4E-F595-4729-B8FD-1EEC62A7C5BA}"/>
              </a:ext>
            </a:extLst>
          </p:cNvPr>
          <p:cNvSpPr/>
          <p:nvPr/>
        </p:nvSpPr>
        <p:spPr>
          <a:xfrm flipH="1">
            <a:off x="8076439" y="367610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E3058F-CED3-4F0F-843F-31F003942069}"/>
              </a:ext>
            </a:extLst>
          </p:cNvPr>
          <p:cNvSpPr/>
          <p:nvPr/>
        </p:nvSpPr>
        <p:spPr>
          <a:xfrm flipH="1">
            <a:off x="8605064" y="3669444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54A4D-97AD-4600-BE74-913C7964CA7E}"/>
              </a:ext>
            </a:extLst>
          </p:cNvPr>
          <p:cNvSpPr/>
          <p:nvPr/>
        </p:nvSpPr>
        <p:spPr>
          <a:xfrm flipH="1">
            <a:off x="9127664" y="3676102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7140DB-CFB6-59E4-B51F-CD1DD0C0C50D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13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EA2062-0B26-556F-15E4-4FA8934AD9E2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D026D1-F7D8-5297-2C6F-E086EBD2E36B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833AB5F-B1BE-FF72-8484-20E155580481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4F1C93-EE4D-C40B-CA78-5BB04335F37F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EDB233-81E4-ECE4-4547-D4099DAE8F37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2D6AA0-1AD1-1F38-C2E2-0727D0F9E13C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6DBC22-61F9-246F-7B31-54B443212C4A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E8D4EC-EAEE-279C-8A97-D23D56C720AE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F28E53-5F58-260C-1841-A6858E27683B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16A244-44A5-7E09-187B-522C530C581A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10DAA6-DDD9-CBD8-B655-F0230F1DD0C7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C8FA915-3408-D9F5-69BF-E16C97551C55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3BE618B-B11C-7537-3438-F14F71DA7F9D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69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4086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37AD88E-C118-DBC7-9A07-610551537C5D}"/>
              </a:ext>
            </a:extLst>
          </p:cNvPr>
          <p:cNvGrpSpPr/>
          <p:nvPr/>
        </p:nvGrpSpPr>
        <p:grpSpPr>
          <a:xfrm>
            <a:off x="5990749" y="3669444"/>
            <a:ext cx="3126805" cy="490691"/>
            <a:chOff x="5990749" y="3669444"/>
            <a:chExt cx="3126805" cy="4906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8B4C8B-A33E-4D48-BC8D-1BB0ABF7608A}"/>
                </a:ext>
              </a:extLst>
            </p:cNvPr>
            <p:cNvGrpSpPr/>
            <p:nvPr/>
          </p:nvGrpSpPr>
          <p:grpSpPr>
            <a:xfrm>
              <a:off x="5990749" y="3673880"/>
              <a:ext cx="2598180" cy="486255"/>
              <a:chOff x="5990749" y="3673880"/>
              <a:chExt cx="2598180" cy="48625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D71FFEF-838F-4A1E-A4B0-A7BE0BFA0849}"/>
                  </a:ext>
                </a:extLst>
              </p:cNvPr>
              <p:cNvGrpSpPr/>
              <p:nvPr/>
            </p:nvGrpSpPr>
            <p:grpSpPr>
              <a:xfrm>
                <a:off x="5990749" y="3673881"/>
                <a:ext cx="1555697" cy="486254"/>
                <a:chOff x="5990749" y="3673881"/>
                <a:chExt cx="1555697" cy="486254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FB584D07-C004-4A78-BDB9-01499EB05A97}"/>
                    </a:ext>
                  </a:extLst>
                </p:cNvPr>
                <p:cNvGrpSpPr/>
                <p:nvPr/>
              </p:nvGrpSpPr>
              <p:grpSpPr>
                <a:xfrm>
                  <a:off x="5990749" y="3676098"/>
                  <a:ext cx="1035667" cy="484037"/>
                  <a:chOff x="5990749" y="3676098"/>
                  <a:chExt cx="1035667" cy="484037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C585491E-DDBC-44E4-8B4A-2AD6E566D8EF}"/>
                      </a:ext>
                    </a:extLst>
                  </p:cNvPr>
                  <p:cNvSpPr/>
                  <p:nvPr/>
                </p:nvSpPr>
                <p:spPr>
                  <a:xfrm flipH="1">
                    <a:off x="5990749" y="3676105"/>
                    <a:ext cx="512490" cy="48403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38C9F329-A4D2-4CD7-9CF6-A9F950911AB5}"/>
                      </a:ext>
                    </a:extLst>
                  </p:cNvPr>
                  <p:cNvSpPr/>
                  <p:nvPr/>
                </p:nvSpPr>
                <p:spPr>
                  <a:xfrm flipH="1">
                    <a:off x="6513926" y="3676098"/>
                    <a:ext cx="512490" cy="48403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293FD7C-675B-4D4E-A080-52AE6AF097A2}"/>
                    </a:ext>
                  </a:extLst>
                </p:cNvPr>
                <p:cNvSpPr/>
                <p:nvPr/>
              </p:nvSpPr>
              <p:spPr>
                <a:xfrm flipH="1">
                  <a:off x="7033956" y="3673881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DE909A6-ADAA-47D8-8C5B-508EB8F6FFE2}"/>
                  </a:ext>
                </a:extLst>
              </p:cNvPr>
              <p:cNvSpPr/>
              <p:nvPr/>
            </p:nvSpPr>
            <p:spPr>
              <a:xfrm flipH="1">
                <a:off x="7561022" y="3673880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0407D4E-F595-4729-B8FD-1EEC62A7C5BA}"/>
                  </a:ext>
                </a:extLst>
              </p:cNvPr>
              <p:cNvSpPr/>
              <p:nvPr/>
            </p:nvSpPr>
            <p:spPr>
              <a:xfrm flipH="1">
                <a:off x="8076439" y="3676101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7E3058F-CED3-4F0F-843F-31F003942069}"/>
                </a:ext>
              </a:extLst>
            </p:cNvPr>
            <p:cNvSpPr/>
            <p:nvPr/>
          </p:nvSpPr>
          <p:spPr>
            <a:xfrm flipH="1">
              <a:off x="8605064" y="3669444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64454A4D-97AD-4600-BE74-913C7964CA7E}"/>
              </a:ext>
            </a:extLst>
          </p:cNvPr>
          <p:cNvSpPr/>
          <p:nvPr/>
        </p:nvSpPr>
        <p:spPr>
          <a:xfrm flipH="1">
            <a:off x="9127664" y="3676102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7DF116-C530-2BF0-5F32-BB673FFE5A19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16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4471D3-F125-7DE4-0509-E6A87A1613A4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57D3A1-ECCE-5109-2054-A1CBBBA2F9D9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CF429CC-3F72-9D64-C6C5-AF6F8AD30B3A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3B1A52E-DA74-E40C-1186-A0EC6E62B227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89DAAF-91EE-CAD0-545A-F8868324FB63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2CAA78-B2CD-812F-ABFE-20B3A2A536A3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7BBB2B-84A7-E147-80EF-68D086565743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A0575D-7590-AB8F-8633-181A6C83DDF5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7C5594-08DA-FE64-27D3-42AEFC3CC645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6B8CD5-E8AA-FDED-8876-869414279C98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88F57C-5C27-0745-2E83-86829BA1007E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1FBCA6-4535-061A-E9F8-C8FD4A5C2C53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6874157-41F8-A156-E304-C4944EC9C95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6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40703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48186B-8183-46F0-9BFE-F23BE9641A21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01EFC1-EA13-4535-B36A-A87CC79281CF}"/>
              </a:ext>
            </a:extLst>
          </p:cNvPr>
          <p:cNvSpPr txBox="1">
            <a:spLocks/>
          </p:cNvSpPr>
          <p:nvPr/>
        </p:nvSpPr>
        <p:spPr>
          <a:xfrm>
            <a:off x="753435" y="583060"/>
            <a:ext cx="10972800" cy="57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0" dirty="0"/>
              <a:t>Teacher Notes</a:t>
            </a:r>
            <a:endParaRPr lang="en-GB" sz="28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AEE7E46-2547-4A70-8EF7-B7AEDCDD07AC}"/>
              </a:ext>
            </a:extLst>
          </p:cNvPr>
          <p:cNvSpPr txBox="1">
            <a:spLocks/>
          </p:cNvSpPr>
          <p:nvPr/>
        </p:nvSpPr>
        <p:spPr>
          <a:xfrm>
            <a:off x="510779" y="1305058"/>
            <a:ext cx="11215456" cy="457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This set of slides include a selection of tasks which allow the children to re-visit the composition of the numbers 11 to 19, when 10 is a part, and provide an opportunity for you to assess their recall. </a:t>
            </a:r>
          </a:p>
          <a:p>
            <a:endParaRPr lang="en-US" sz="2400" dirty="0"/>
          </a:p>
          <a:p>
            <a:r>
              <a:rPr lang="en-US" sz="2400" dirty="0"/>
              <a:t>In the classroom you could also: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Use ‘call and response’ during transition times; e.g. </a:t>
            </a:r>
            <a:r>
              <a:rPr lang="en-GB" sz="2400" b="0" dirty="0">
                <a:ea typeface="+mn-ea"/>
              </a:rPr>
              <a:t>‘</a:t>
            </a:r>
            <a:r>
              <a:rPr lang="en-GB" sz="2400" b="0" i="1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12 is made of 10 and…’. Children respond: ‘</a:t>
            </a:r>
            <a:r>
              <a:rPr lang="en-GB" sz="2400" i="1" u="sng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GB" sz="2400" b="0" i="1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2400" b="0" i="1" dirty="0">
                <a:ea typeface="+mn-ea"/>
              </a:rPr>
              <a:t>10 and 2 is 12.</a:t>
            </a:r>
            <a:r>
              <a:rPr lang="en-GB" sz="2400" b="0" i="1" kern="1200" dirty="0">
                <a:solidFill>
                  <a:srgbClr val="585858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’ </a:t>
            </a:r>
            <a:endParaRPr lang="en-US" sz="2400" b="0" dirty="0"/>
          </a:p>
          <a:p>
            <a:pPr>
              <a:lnSpc>
                <a:spcPct val="100000"/>
              </a:lnSpc>
            </a:pPr>
            <a:endParaRPr lang="en-US" sz="2400" b="0" dirty="0"/>
          </a:p>
          <a:p>
            <a:pPr>
              <a:lnSpc>
                <a:spcPct val="100000"/>
              </a:lnSpc>
            </a:pP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135356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D53B27-235E-F9D8-33E1-68E96EAA36EF}"/>
              </a:ext>
            </a:extLst>
          </p:cNvPr>
          <p:cNvGrpSpPr/>
          <p:nvPr/>
        </p:nvGrpSpPr>
        <p:grpSpPr>
          <a:xfrm>
            <a:off x="5990749" y="3669444"/>
            <a:ext cx="4703673" cy="490691"/>
            <a:chOff x="5990749" y="3669444"/>
            <a:chExt cx="4703673" cy="4906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93D3F0-E6E1-AC41-B565-023F77F7426F}"/>
                </a:ext>
              </a:extLst>
            </p:cNvPr>
            <p:cNvGrpSpPr/>
            <p:nvPr/>
          </p:nvGrpSpPr>
          <p:grpSpPr>
            <a:xfrm>
              <a:off x="5990749" y="3669444"/>
              <a:ext cx="4179345" cy="490691"/>
              <a:chOff x="5990749" y="3669444"/>
              <a:chExt cx="4179345" cy="49069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C39F8CD-80F0-80BE-10C8-44EBE40814BF}"/>
                  </a:ext>
                </a:extLst>
              </p:cNvPr>
              <p:cNvGrpSpPr/>
              <p:nvPr/>
            </p:nvGrpSpPr>
            <p:grpSpPr>
              <a:xfrm>
                <a:off x="5990749" y="3669444"/>
                <a:ext cx="3649405" cy="490691"/>
                <a:chOff x="5990749" y="3669444"/>
                <a:chExt cx="3649405" cy="490691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537AD88E-C118-DBC7-9A07-610551537C5D}"/>
                    </a:ext>
                  </a:extLst>
                </p:cNvPr>
                <p:cNvGrpSpPr/>
                <p:nvPr/>
              </p:nvGrpSpPr>
              <p:grpSpPr>
                <a:xfrm>
                  <a:off x="5990749" y="3669444"/>
                  <a:ext cx="3126805" cy="490691"/>
                  <a:chOff x="5990749" y="3669444"/>
                  <a:chExt cx="3126805" cy="490691"/>
                </a:xfrm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EA8B4C8B-A33E-4D48-BC8D-1BB0ABF7608A}"/>
                      </a:ext>
                    </a:extLst>
                  </p:cNvPr>
                  <p:cNvGrpSpPr/>
                  <p:nvPr/>
                </p:nvGrpSpPr>
                <p:grpSpPr>
                  <a:xfrm>
                    <a:off x="5990749" y="3673880"/>
                    <a:ext cx="2598180" cy="486255"/>
                    <a:chOff x="5990749" y="3673880"/>
                    <a:chExt cx="2598180" cy="486255"/>
                  </a:xfrm>
                </p:grpSpPr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FD71FFEF-838F-4A1E-A4B0-A7BE0BFA08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90749" y="3673881"/>
                      <a:ext cx="1555697" cy="486254"/>
                      <a:chOff x="5990749" y="3673881"/>
                      <a:chExt cx="1555697" cy="486254"/>
                    </a:xfrm>
                  </p:grpSpPr>
                  <p:grpSp>
                    <p:nvGrpSpPr>
                      <p:cNvPr id="6" name="Group 5">
                        <a:extLst>
                          <a:ext uri="{FF2B5EF4-FFF2-40B4-BE49-F238E27FC236}">
                            <a16:creationId xmlns:a16="http://schemas.microsoft.com/office/drawing/2014/main" id="{FB584D07-C004-4A78-BDB9-01499EB05A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0749" y="3676098"/>
                        <a:ext cx="1035667" cy="484037"/>
                        <a:chOff x="5990749" y="3676098"/>
                        <a:chExt cx="1035667" cy="484037"/>
                      </a:xfrm>
                    </p:grpSpPr>
                    <p:sp>
                      <p:nvSpPr>
                        <p:cNvPr id="46" name="Oval 45">
                          <a:extLst>
                            <a:ext uri="{FF2B5EF4-FFF2-40B4-BE49-F238E27FC236}">
                              <a16:creationId xmlns:a16="http://schemas.microsoft.com/office/drawing/2014/main" id="{C585491E-DDBC-44E4-8B4A-2AD6E566D8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5990749" y="3676105"/>
                          <a:ext cx="512490" cy="48403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Oval 46">
                          <a:extLst>
                            <a:ext uri="{FF2B5EF4-FFF2-40B4-BE49-F238E27FC236}">
                              <a16:creationId xmlns:a16="http://schemas.microsoft.com/office/drawing/2014/main" id="{38C9F329-A4D2-4CD7-9CF6-A9F950911A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6513926" y="3676098"/>
                          <a:ext cx="512490" cy="48403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id="{C293FD7C-675B-4D4E-A080-52AE6AF097A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7033956" y="3673881"/>
                        <a:ext cx="512490" cy="48403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7DE909A6-ADAA-47D8-8C5B-508EB8F6FFE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561022" y="3673880"/>
                      <a:ext cx="512490" cy="4840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70407D4E-F595-4729-B8FD-1EEC62A7C5B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076439" y="3676101"/>
                      <a:ext cx="512490" cy="4840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B7E3058F-CED3-4F0F-843F-31F003942069}"/>
                      </a:ext>
                    </a:extLst>
                  </p:cNvPr>
                  <p:cNvSpPr/>
                  <p:nvPr/>
                </p:nvSpPr>
                <p:spPr>
                  <a:xfrm flipH="1">
                    <a:off x="8605064" y="3669444"/>
                    <a:ext cx="512490" cy="48403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4454A4D-97AD-4600-BE74-913C7964CA7E}"/>
                    </a:ext>
                  </a:extLst>
                </p:cNvPr>
                <p:cNvSpPr/>
                <p:nvPr/>
              </p:nvSpPr>
              <p:spPr>
                <a:xfrm flipH="1">
                  <a:off x="9127664" y="3676102"/>
                  <a:ext cx="512490" cy="48403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3DADBA9-2407-46D0-8340-A9593C2E0033}"/>
                  </a:ext>
                </a:extLst>
              </p:cNvPr>
              <p:cNvSpPr/>
              <p:nvPr/>
            </p:nvSpPr>
            <p:spPr>
              <a:xfrm flipH="1">
                <a:off x="9657604" y="3676098"/>
                <a:ext cx="512490" cy="48403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D1BF4E9-AAE5-422F-A1DF-3432ADB8C482}"/>
                </a:ext>
              </a:extLst>
            </p:cNvPr>
            <p:cNvSpPr/>
            <p:nvPr/>
          </p:nvSpPr>
          <p:spPr>
            <a:xfrm flipH="1">
              <a:off x="10181932" y="3676100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7DF116-C530-2BF0-5F32-BB673FFE5A19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19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4471D3-F125-7DE4-0509-E6A87A1613A4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57D3A1-ECCE-5109-2054-A1CBBBA2F9D9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CF429CC-3F72-9D64-C6C5-AF6F8AD30B3A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3B1A52E-DA74-E40C-1186-A0EC6E62B227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89DAAF-91EE-CAD0-545A-F8868324FB63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2CAA78-B2CD-812F-ABFE-20B3A2A536A3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7BBB2B-84A7-E147-80EF-68D086565743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A0575D-7590-AB8F-8633-181A6C83DDF5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7C5594-08DA-FE64-27D3-42AEFC3CC645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6B8CD5-E8AA-FDED-8876-869414279C98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88F57C-5C27-0745-2E83-86829BA1007E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1FBCA6-4535-061A-E9F8-C8FD4A5C2C53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877D0E3-DB5C-2D55-08E2-8E549F1A475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0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40833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C39F8CD-80F0-80BE-10C8-44EBE40814BF}"/>
              </a:ext>
            </a:extLst>
          </p:cNvPr>
          <p:cNvGrpSpPr/>
          <p:nvPr/>
        </p:nvGrpSpPr>
        <p:grpSpPr>
          <a:xfrm>
            <a:off x="5990749" y="3669444"/>
            <a:ext cx="3649405" cy="490691"/>
            <a:chOff x="5990749" y="3669444"/>
            <a:chExt cx="3649405" cy="4906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37AD88E-C118-DBC7-9A07-610551537C5D}"/>
                </a:ext>
              </a:extLst>
            </p:cNvPr>
            <p:cNvGrpSpPr/>
            <p:nvPr/>
          </p:nvGrpSpPr>
          <p:grpSpPr>
            <a:xfrm>
              <a:off x="5990749" y="3669444"/>
              <a:ext cx="3126805" cy="490691"/>
              <a:chOff x="5990749" y="3669444"/>
              <a:chExt cx="3126805" cy="49069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A8B4C8B-A33E-4D48-BC8D-1BB0ABF7608A}"/>
                  </a:ext>
                </a:extLst>
              </p:cNvPr>
              <p:cNvGrpSpPr/>
              <p:nvPr/>
            </p:nvGrpSpPr>
            <p:grpSpPr>
              <a:xfrm>
                <a:off x="5990749" y="3673880"/>
                <a:ext cx="2598180" cy="486255"/>
                <a:chOff x="5990749" y="3673880"/>
                <a:chExt cx="2598180" cy="486255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FD71FFEF-838F-4A1E-A4B0-A7BE0BFA0849}"/>
                    </a:ext>
                  </a:extLst>
                </p:cNvPr>
                <p:cNvGrpSpPr/>
                <p:nvPr/>
              </p:nvGrpSpPr>
              <p:grpSpPr>
                <a:xfrm>
                  <a:off x="5990749" y="3673881"/>
                  <a:ext cx="1555697" cy="486254"/>
                  <a:chOff x="5990749" y="3673881"/>
                  <a:chExt cx="1555697" cy="486254"/>
                </a:xfrm>
              </p:grpSpPr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FB584D07-C004-4A78-BDB9-01499EB05A97}"/>
                      </a:ext>
                    </a:extLst>
                  </p:cNvPr>
                  <p:cNvGrpSpPr/>
                  <p:nvPr/>
                </p:nvGrpSpPr>
                <p:grpSpPr>
                  <a:xfrm>
                    <a:off x="5990749" y="3676098"/>
                    <a:ext cx="1035667" cy="484037"/>
                    <a:chOff x="5990749" y="3676098"/>
                    <a:chExt cx="1035667" cy="484037"/>
                  </a:xfrm>
                </p:grpSpPr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C585491E-DDBC-44E4-8B4A-2AD6E566D8E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990749" y="3676105"/>
                      <a:ext cx="512490" cy="4840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38C9F329-A4D2-4CD7-9CF6-A9F950911AB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13926" y="3676098"/>
                      <a:ext cx="512490" cy="4840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293FD7C-675B-4D4E-A080-52AE6AF097A2}"/>
                      </a:ext>
                    </a:extLst>
                  </p:cNvPr>
                  <p:cNvSpPr/>
                  <p:nvPr/>
                </p:nvSpPr>
                <p:spPr>
                  <a:xfrm flipH="1">
                    <a:off x="7033956" y="3673881"/>
                    <a:ext cx="512490" cy="48403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DE909A6-ADAA-47D8-8C5B-508EB8F6FFE2}"/>
                    </a:ext>
                  </a:extLst>
                </p:cNvPr>
                <p:cNvSpPr/>
                <p:nvPr/>
              </p:nvSpPr>
              <p:spPr>
                <a:xfrm flipH="1">
                  <a:off x="7561022" y="3673880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0407D4E-F595-4729-B8FD-1EEC62A7C5BA}"/>
                    </a:ext>
                  </a:extLst>
                </p:cNvPr>
                <p:cNvSpPr/>
                <p:nvPr/>
              </p:nvSpPr>
              <p:spPr>
                <a:xfrm flipH="1">
                  <a:off x="8076439" y="3676101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7E3058F-CED3-4F0F-843F-31F003942069}"/>
                  </a:ext>
                </a:extLst>
              </p:cNvPr>
              <p:cNvSpPr/>
              <p:nvPr/>
            </p:nvSpPr>
            <p:spPr>
              <a:xfrm flipH="1">
                <a:off x="8605064" y="3669444"/>
                <a:ext cx="512490" cy="48403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4454A4D-97AD-4600-BE74-913C7964CA7E}"/>
                </a:ext>
              </a:extLst>
            </p:cNvPr>
            <p:cNvSpPr/>
            <p:nvPr/>
          </p:nvSpPr>
          <p:spPr>
            <a:xfrm flipH="1">
              <a:off x="9127664" y="3676102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7DF116-C530-2BF0-5F32-BB673FFE5A19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17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4471D3-F125-7DE4-0509-E6A87A1613A4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57D3A1-ECCE-5109-2054-A1CBBBA2F9D9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CF429CC-3F72-9D64-C6C5-AF6F8AD30B3A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3B1A52E-DA74-E40C-1186-A0EC6E62B227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89DAAF-91EE-CAD0-545A-F8868324FB63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2CAA78-B2CD-812F-ABFE-20B3A2A536A3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7BBB2B-84A7-E147-80EF-68D086565743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A0575D-7590-AB8F-8633-181A6C83DDF5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7C5594-08DA-FE64-27D3-42AEFC3CC645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6B8CD5-E8AA-FDED-8876-869414279C98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88F57C-5C27-0745-2E83-86829BA1007E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1FBCA6-4535-061A-E9F8-C8FD4A5C2C53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A73B197-DB8C-81C7-B288-F6DF43D8FD64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3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4073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93D3F0-E6E1-AC41-B565-023F77F7426F}"/>
              </a:ext>
            </a:extLst>
          </p:cNvPr>
          <p:cNvGrpSpPr/>
          <p:nvPr/>
        </p:nvGrpSpPr>
        <p:grpSpPr>
          <a:xfrm>
            <a:off x="5990749" y="3669444"/>
            <a:ext cx="4179345" cy="490691"/>
            <a:chOff x="5990749" y="3669444"/>
            <a:chExt cx="4179345" cy="4906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39F8CD-80F0-80BE-10C8-44EBE40814BF}"/>
                </a:ext>
              </a:extLst>
            </p:cNvPr>
            <p:cNvGrpSpPr/>
            <p:nvPr/>
          </p:nvGrpSpPr>
          <p:grpSpPr>
            <a:xfrm>
              <a:off x="5990749" y="3669444"/>
              <a:ext cx="3649405" cy="490691"/>
              <a:chOff x="5990749" y="3669444"/>
              <a:chExt cx="3649405" cy="49069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37AD88E-C118-DBC7-9A07-610551537C5D}"/>
                  </a:ext>
                </a:extLst>
              </p:cNvPr>
              <p:cNvGrpSpPr/>
              <p:nvPr/>
            </p:nvGrpSpPr>
            <p:grpSpPr>
              <a:xfrm>
                <a:off x="5990749" y="3669444"/>
                <a:ext cx="3126805" cy="490691"/>
                <a:chOff x="5990749" y="3669444"/>
                <a:chExt cx="3126805" cy="49069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EA8B4C8B-A33E-4D48-BC8D-1BB0ABF7608A}"/>
                    </a:ext>
                  </a:extLst>
                </p:cNvPr>
                <p:cNvGrpSpPr/>
                <p:nvPr/>
              </p:nvGrpSpPr>
              <p:grpSpPr>
                <a:xfrm>
                  <a:off x="5990749" y="3673880"/>
                  <a:ext cx="2598180" cy="486255"/>
                  <a:chOff x="5990749" y="3673880"/>
                  <a:chExt cx="2598180" cy="486255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FD71FFEF-838F-4A1E-A4B0-A7BE0BFA0849}"/>
                      </a:ext>
                    </a:extLst>
                  </p:cNvPr>
                  <p:cNvGrpSpPr/>
                  <p:nvPr/>
                </p:nvGrpSpPr>
                <p:grpSpPr>
                  <a:xfrm>
                    <a:off x="5990749" y="3673881"/>
                    <a:ext cx="1555697" cy="486254"/>
                    <a:chOff x="5990749" y="3673881"/>
                    <a:chExt cx="1555697" cy="486254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FB584D07-C004-4A78-BDB9-01499EB05A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90749" y="3676098"/>
                      <a:ext cx="1035667" cy="484037"/>
                      <a:chOff x="5990749" y="3676098"/>
                      <a:chExt cx="1035667" cy="484037"/>
                    </a:xfrm>
                  </p:grpSpPr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C585491E-DDBC-44E4-8B4A-2AD6E566D8E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990749" y="3676105"/>
                        <a:ext cx="512490" cy="48403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38C9F329-A4D2-4CD7-9CF6-A9F950911AB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513926" y="3676098"/>
                        <a:ext cx="512490" cy="48403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C293FD7C-675B-4D4E-A080-52AE6AF097A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033956" y="3673881"/>
                      <a:ext cx="512490" cy="4840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7DE909A6-ADAA-47D8-8C5B-508EB8F6FFE2}"/>
                      </a:ext>
                    </a:extLst>
                  </p:cNvPr>
                  <p:cNvSpPr/>
                  <p:nvPr/>
                </p:nvSpPr>
                <p:spPr>
                  <a:xfrm flipH="1">
                    <a:off x="7561022" y="3673880"/>
                    <a:ext cx="512490" cy="48403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70407D4E-F595-4729-B8FD-1EEC62A7C5BA}"/>
                      </a:ext>
                    </a:extLst>
                  </p:cNvPr>
                  <p:cNvSpPr/>
                  <p:nvPr/>
                </p:nvSpPr>
                <p:spPr>
                  <a:xfrm flipH="1">
                    <a:off x="8076439" y="3676101"/>
                    <a:ext cx="512490" cy="48403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7E3058F-CED3-4F0F-843F-31F003942069}"/>
                    </a:ext>
                  </a:extLst>
                </p:cNvPr>
                <p:cNvSpPr/>
                <p:nvPr/>
              </p:nvSpPr>
              <p:spPr>
                <a:xfrm flipH="1">
                  <a:off x="8605064" y="3669444"/>
                  <a:ext cx="512490" cy="48403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4454A4D-97AD-4600-BE74-913C7964CA7E}"/>
                  </a:ext>
                </a:extLst>
              </p:cNvPr>
              <p:cNvSpPr/>
              <p:nvPr/>
            </p:nvSpPr>
            <p:spPr>
              <a:xfrm flipH="1">
                <a:off x="9127664" y="3676102"/>
                <a:ext cx="512490" cy="48403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3DADBA9-2407-46D0-8340-A9593C2E0033}"/>
                </a:ext>
              </a:extLst>
            </p:cNvPr>
            <p:cNvSpPr/>
            <p:nvPr/>
          </p:nvSpPr>
          <p:spPr>
            <a:xfrm flipH="1">
              <a:off x="9657604" y="3676098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7DF116-C530-2BF0-5F32-BB673FFE5A19}"/>
              </a:ext>
            </a:extLst>
          </p:cNvPr>
          <p:cNvSpPr txBox="1">
            <a:spLocks/>
          </p:cNvSpPr>
          <p:nvPr/>
        </p:nvSpPr>
        <p:spPr>
          <a:xfrm>
            <a:off x="4281863" y="790915"/>
            <a:ext cx="3535404" cy="75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Make 18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4471D3-F125-7DE4-0509-E6A87A1613A4}"/>
              </a:ext>
            </a:extLst>
          </p:cNvPr>
          <p:cNvGrpSpPr/>
          <p:nvPr/>
        </p:nvGrpSpPr>
        <p:grpSpPr>
          <a:xfrm>
            <a:off x="1021112" y="2632530"/>
            <a:ext cx="5225882" cy="490691"/>
            <a:chOff x="5990749" y="2635861"/>
            <a:chExt cx="5225882" cy="4906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57D3A1-ECCE-5109-2054-A1CBBBA2F9D9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CF429CC-3F72-9D64-C6C5-AF6F8AD30B3A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3B1A52E-DA74-E40C-1186-A0EC6E62B227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89DAAF-91EE-CAD0-545A-F8868324FB63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2CAA78-B2CD-812F-ABFE-20B3A2A536A3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7BBB2B-84A7-E147-80EF-68D086565743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A0575D-7590-AB8F-8633-181A6C83DDF5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7C5594-08DA-FE64-27D3-42AEFC3CC645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6B8CD5-E8AA-FDED-8876-869414279C98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88F57C-5C27-0745-2E83-86829BA1007E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1FBCA6-4535-061A-E9F8-C8FD4A5C2C53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2E449-6394-A5D2-8FE8-2573594AB8EF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2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4082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2462667" y="930281"/>
            <a:ext cx="6841131" cy="1759653"/>
          </a:xfrm>
          <a:prstGeom prst="wedgeRoundRectCallout">
            <a:avLst>
              <a:gd name="adj1" fmla="val -46084"/>
              <a:gd name="adj2" fmla="val 8747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spot </a:t>
            </a: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if I have written the correct number to match the picture?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3702E-F16B-4C89-A272-25A9C72A2C50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BF2CC2-397C-F08E-B9A9-83D36727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87" y="2766873"/>
            <a:ext cx="1476280" cy="32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5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61DE2-7841-42ED-3863-B6608056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-270243" y="2490504"/>
            <a:ext cx="4663972" cy="1876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CA2AFE-545E-DBBF-BF91-D8314217E71B}"/>
              </a:ext>
            </a:extLst>
          </p:cNvPr>
          <p:cNvSpPr/>
          <p:nvPr/>
        </p:nvSpPr>
        <p:spPr>
          <a:xfrm>
            <a:off x="1228353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AE3F0-B62D-F428-771D-771F440A7AA5}"/>
              </a:ext>
            </a:extLst>
          </p:cNvPr>
          <p:cNvSpPr/>
          <p:nvPr/>
        </p:nvSpPr>
        <p:spPr>
          <a:xfrm>
            <a:off x="2179835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42564-24EE-1884-1945-75CBF4B9194D}"/>
              </a:ext>
            </a:extLst>
          </p:cNvPr>
          <p:cNvSpPr/>
          <p:nvPr/>
        </p:nvSpPr>
        <p:spPr>
          <a:xfrm>
            <a:off x="1228353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48FA8-6E1F-DF42-ABB4-95290581FF67}"/>
              </a:ext>
            </a:extLst>
          </p:cNvPr>
          <p:cNvSpPr/>
          <p:nvPr/>
        </p:nvSpPr>
        <p:spPr>
          <a:xfrm>
            <a:off x="2179835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1D0A0-7ED6-1447-C229-A0B5429882B5}"/>
              </a:ext>
            </a:extLst>
          </p:cNvPr>
          <p:cNvSpPr/>
          <p:nvPr/>
        </p:nvSpPr>
        <p:spPr>
          <a:xfrm>
            <a:off x="1228353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40604-0D1F-9B3B-F056-6407B2485E66}"/>
              </a:ext>
            </a:extLst>
          </p:cNvPr>
          <p:cNvSpPr/>
          <p:nvPr/>
        </p:nvSpPr>
        <p:spPr>
          <a:xfrm>
            <a:off x="2179835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B5DED-91E5-1E89-69B0-B34DE4EA3CDC}"/>
              </a:ext>
            </a:extLst>
          </p:cNvPr>
          <p:cNvSpPr/>
          <p:nvPr/>
        </p:nvSpPr>
        <p:spPr>
          <a:xfrm>
            <a:off x="1228353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8F2813-CA23-D057-CBE5-8DDA9273D346}"/>
              </a:ext>
            </a:extLst>
          </p:cNvPr>
          <p:cNvSpPr/>
          <p:nvPr/>
        </p:nvSpPr>
        <p:spPr>
          <a:xfrm>
            <a:off x="2179835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8F619-9A5F-D355-B01F-C8AB33E86E66}"/>
              </a:ext>
            </a:extLst>
          </p:cNvPr>
          <p:cNvSpPr/>
          <p:nvPr/>
        </p:nvSpPr>
        <p:spPr>
          <a:xfrm>
            <a:off x="1228353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1FAD-FA78-BD80-6EB1-D26C50B33A71}"/>
              </a:ext>
            </a:extLst>
          </p:cNvPr>
          <p:cNvSpPr/>
          <p:nvPr/>
        </p:nvSpPr>
        <p:spPr>
          <a:xfrm>
            <a:off x="2179835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4E3D3B-75AE-AEF6-D62E-006277C2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2042419" y="2490504"/>
            <a:ext cx="4663972" cy="1876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5F5E90-8F91-E3C1-AD89-827B3ADE27C4}"/>
              </a:ext>
            </a:extLst>
          </p:cNvPr>
          <p:cNvSpPr/>
          <p:nvPr/>
        </p:nvSpPr>
        <p:spPr>
          <a:xfrm>
            <a:off x="3541015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26F4C7-8690-2ACA-A783-BD3855421D1A}"/>
              </a:ext>
            </a:extLst>
          </p:cNvPr>
          <p:cNvSpPr/>
          <p:nvPr/>
        </p:nvSpPr>
        <p:spPr>
          <a:xfrm>
            <a:off x="4492497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D4AD97-7C07-2EC8-BE54-89D97A595761}"/>
              </a:ext>
            </a:extLst>
          </p:cNvPr>
          <p:cNvSpPr/>
          <p:nvPr/>
        </p:nvSpPr>
        <p:spPr>
          <a:xfrm>
            <a:off x="3541015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0E32D7-C3DE-A136-F5F9-3804BE4A4C60}"/>
              </a:ext>
            </a:extLst>
          </p:cNvPr>
          <p:cNvSpPr/>
          <p:nvPr/>
        </p:nvSpPr>
        <p:spPr>
          <a:xfrm>
            <a:off x="4492497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28B947-B3E6-892E-7961-23ACD917AD89}"/>
              </a:ext>
            </a:extLst>
          </p:cNvPr>
          <p:cNvSpPr/>
          <p:nvPr/>
        </p:nvSpPr>
        <p:spPr>
          <a:xfrm>
            <a:off x="3541015" y="3069000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074139-F9BF-6E17-0656-D39305DF5A12}"/>
              </a:ext>
            </a:extLst>
          </p:cNvPr>
          <p:cNvSpPr/>
          <p:nvPr/>
        </p:nvSpPr>
        <p:spPr>
          <a:xfrm>
            <a:off x="4492497" y="3069000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BA00DC-CDB8-7995-C842-9BBB1AF55A7D}"/>
              </a:ext>
            </a:extLst>
          </p:cNvPr>
          <p:cNvSpPr/>
          <p:nvPr/>
        </p:nvSpPr>
        <p:spPr>
          <a:xfrm>
            <a:off x="3541015" y="214067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6445F4-8600-A18A-823A-15F6DAA46ED3}"/>
              </a:ext>
            </a:extLst>
          </p:cNvPr>
          <p:cNvSpPr/>
          <p:nvPr/>
        </p:nvSpPr>
        <p:spPr>
          <a:xfrm>
            <a:off x="3541015" y="121234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673A76-8F4A-5E50-B5C5-903659C4F69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F24116F-F07E-94C1-AA07-49586907C5F6}"/>
              </a:ext>
            </a:extLst>
          </p:cNvPr>
          <p:cNvSpPr txBox="1">
            <a:spLocks/>
          </p:cNvSpPr>
          <p:nvPr/>
        </p:nvSpPr>
        <p:spPr>
          <a:xfrm>
            <a:off x="7141784" y="2976083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18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pic>
        <p:nvPicPr>
          <p:cNvPr id="28" name="Graphic 27" descr="Thumbs up sign with solid fill">
            <a:extLst>
              <a:ext uri="{FF2B5EF4-FFF2-40B4-BE49-F238E27FC236}">
                <a16:creationId xmlns:a16="http://schemas.microsoft.com/office/drawing/2014/main" id="{E771A5E0-49E5-93A6-57CB-C4CA7F28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305" y="2976083"/>
            <a:ext cx="713475" cy="7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61DE2-7841-42ED-3863-B6608056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-270243" y="2490504"/>
            <a:ext cx="4663972" cy="1876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CA2AFE-545E-DBBF-BF91-D8314217E71B}"/>
              </a:ext>
            </a:extLst>
          </p:cNvPr>
          <p:cNvSpPr/>
          <p:nvPr/>
        </p:nvSpPr>
        <p:spPr>
          <a:xfrm>
            <a:off x="1228353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AE3F0-B62D-F428-771D-771F440A7AA5}"/>
              </a:ext>
            </a:extLst>
          </p:cNvPr>
          <p:cNvSpPr/>
          <p:nvPr/>
        </p:nvSpPr>
        <p:spPr>
          <a:xfrm>
            <a:off x="2179835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42564-24EE-1884-1945-75CBF4B9194D}"/>
              </a:ext>
            </a:extLst>
          </p:cNvPr>
          <p:cNvSpPr/>
          <p:nvPr/>
        </p:nvSpPr>
        <p:spPr>
          <a:xfrm>
            <a:off x="1228353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48FA8-6E1F-DF42-ABB4-95290581FF67}"/>
              </a:ext>
            </a:extLst>
          </p:cNvPr>
          <p:cNvSpPr/>
          <p:nvPr/>
        </p:nvSpPr>
        <p:spPr>
          <a:xfrm>
            <a:off x="2179835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1D0A0-7ED6-1447-C229-A0B5429882B5}"/>
              </a:ext>
            </a:extLst>
          </p:cNvPr>
          <p:cNvSpPr/>
          <p:nvPr/>
        </p:nvSpPr>
        <p:spPr>
          <a:xfrm>
            <a:off x="1228353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40604-0D1F-9B3B-F056-6407B2485E66}"/>
              </a:ext>
            </a:extLst>
          </p:cNvPr>
          <p:cNvSpPr/>
          <p:nvPr/>
        </p:nvSpPr>
        <p:spPr>
          <a:xfrm>
            <a:off x="2179835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B5DED-91E5-1E89-69B0-B34DE4EA3CDC}"/>
              </a:ext>
            </a:extLst>
          </p:cNvPr>
          <p:cNvSpPr/>
          <p:nvPr/>
        </p:nvSpPr>
        <p:spPr>
          <a:xfrm>
            <a:off x="1228353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8F2813-CA23-D057-CBE5-8DDA9273D346}"/>
              </a:ext>
            </a:extLst>
          </p:cNvPr>
          <p:cNvSpPr/>
          <p:nvPr/>
        </p:nvSpPr>
        <p:spPr>
          <a:xfrm>
            <a:off x="2179835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8F619-9A5F-D355-B01F-C8AB33E86E66}"/>
              </a:ext>
            </a:extLst>
          </p:cNvPr>
          <p:cNvSpPr/>
          <p:nvPr/>
        </p:nvSpPr>
        <p:spPr>
          <a:xfrm>
            <a:off x="1228353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1FAD-FA78-BD80-6EB1-D26C50B33A71}"/>
              </a:ext>
            </a:extLst>
          </p:cNvPr>
          <p:cNvSpPr/>
          <p:nvPr/>
        </p:nvSpPr>
        <p:spPr>
          <a:xfrm>
            <a:off x="2179835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4E3D3B-75AE-AEF6-D62E-006277C2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2042419" y="2490504"/>
            <a:ext cx="4663972" cy="1876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5F5E90-8F91-E3C1-AD89-827B3ADE27C4}"/>
              </a:ext>
            </a:extLst>
          </p:cNvPr>
          <p:cNvSpPr/>
          <p:nvPr/>
        </p:nvSpPr>
        <p:spPr>
          <a:xfrm>
            <a:off x="3541015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26F4C7-8690-2ACA-A783-BD3855421D1A}"/>
              </a:ext>
            </a:extLst>
          </p:cNvPr>
          <p:cNvSpPr/>
          <p:nvPr/>
        </p:nvSpPr>
        <p:spPr>
          <a:xfrm>
            <a:off x="4492497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D4AD97-7C07-2EC8-BE54-89D97A595761}"/>
              </a:ext>
            </a:extLst>
          </p:cNvPr>
          <p:cNvSpPr/>
          <p:nvPr/>
        </p:nvSpPr>
        <p:spPr>
          <a:xfrm>
            <a:off x="3541015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0E32D7-C3DE-A136-F5F9-3804BE4A4C60}"/>
              </a:ext>
            </a:extLst>
          </p:cNvPr>
          <p:cNvSpPr/>
          <p:nvPr/>
        </p:nvSpPr>
        <p:spPr>
          <a:xfrm>
            <a:off x="4492497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28B947-B3E6-892E-7961-23ACD917AD89}"/>
              </a:ext>
            </a:extLst>
          </p:cNvPr>
          <p:cNvSpPr/>
          <p:nvPr/>
        </p:nvSpPr>
        <p:spPr>
          <a:xfrm>
            <a:off x="3541015" y="3069000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074139-F9BF-6E17-0656-D39305DF5A12}"/>
              </a:ext>
            </a:extLst>
          </p:cNvPr>
          <p:cNvSpPr/>
          <p:nvPr/>
        </p:nvSpPr>
        <p:spPr>
          <a:xfrm>
            <a:off x="4492497" y="3069000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BA00DC-CDB8-7995-C842-9BBB1AF55A7D}"/>
              </a:ext>
            </a:extLst>
          </p:cNvPr>
          <p:cNvSpPr/>
          <p:nvPr/>
        </p:nvSpPr>
        <p:spPr>
          <a:xfrm>
            <a:off x="3541015" y="214067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6445F4-8600-A18A-823A-15F6DAA46ED3}"/>
              </a:ext>
            </a:extLst>
          </p:cNvPr>
          <p:cNvSpPr/>
          <p:nvPr/>
        </p:nvSpPr>
        <p:spPr>
          <a:xfrm>
            <a:off x="4492497" y="214067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673A76-8F4A-5E50-B5C5-903659C4F69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F24116F-F07E-94C1-AA07-49586907C5F6}"/>
              </a:ext>
            </a:extLst>
          </p:cNvPr>
          <p:cNvSpPr txBox="1">
            <a:spLocks/>
          </p:cNvSpPr>
          <p:nvPr/>
        </p:nvSpPr>
        <p:spPr>
          <a:xfrm>
            <a:off x="7141784" y="2976083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19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pic>
        <p:nvPicPr>
          <p:cNvPr id="28" name="Graphic 27" descr="Thumbs up sign with solid fill">
            <a:extLst>
              <a:ext uri="{FF2B5EF4-FFF2-40B4-BE49-F238E27FC236}">
                <a16:creationId xmlns:a16="http://schemas.microsoft.com/office/drawing/2014/main" id="{E771A5E0-49E5-93A6-57CB-C4CA7F28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305" y="2976083"/>
            <a:ext cx="713475" cy="713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8DD438-131F-73C2-A5AF-68C96BCB1EFA}"/>
              </a:ext>
            </a:extLst>
          </p:cNvPr>
          <p:cNvSpPr/>
          <p:nvPr/>
        </p:nvSpPr>
        <p:spPr>
          <a:xfrm>
            <a:off x="3541015" y="1201807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61DE2-7841-42ED-3863-B6608056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-270243" y="2490504"/>
            <a:ext cx="4663972" cy="1876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CA2AFE-545E-DBBF-BF91-D8314217E71B}"/>
              </a:ext>
            </a:extLst>
          </p:cNvPr>
          <p:cNvSpPr/>
          <p:nvPr/>
        </p:nvSpPr>
        <p:spPr>
          <a:xfrm>
            <a:off x="1228353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AE3F0-B62D-F428-771D-771F440A7AA5}"/>
              </a:ext>
            </a:extLst>
          </p:cNvPr>
          <p:cNvSpPr/>
          <p:nvPr/>
        </p:nvSpPr>
        <p:spPr>
          <a:xfrm>
            <a:off x="2179835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42564-24EE-1884-1945-75CBF4B9194D}"/>
              </a:ext>
            </a:extLst>
          </p:cNvPr>
          <p:cNvSpPr/>
          <p:nvPr/>
        </p:nvSpPr>
        <p:spPr>
          <a:xfrm>
            <a:off x="1228353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48FA8-6E1F-DF42-ABB4-95290581FF67}"/>
              </a:ext>
            </a:extLst>
          </p:cNvPr>
          <p:cNvSpPr/>
          <p:nvPr/>
        </p:nvSpPr>
        <p:spPr>
          <a:xfrm>
            <a:off x="2179835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1D0A0-7ED6-1447-C229-A0B5429882B5}"/>
              </a:ext>
            </a:extLst>
          </p:cNvPr>
          <p:cNvSpPr/>
          <p:nvPr/>
        </p:nvSpPr>
        <p:spPr>
          <a:xfrm>
            <a:off x="1228353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40604-0D1F-9B3B-F056-6407B2485E66}"/>
              </a:ext>
            </a:extLst>
          </p:cNvPr>
          <p:cNvSpPr/>
          <p:nvPr/>
        </p:nvSpPr>
        <p:spPr>
          <a:xfrm>
            <a:off x="2179835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B5DED-91E5-1E89-69B0-B34DE4EA3CDC}"/>
              </a:ext>
            </a:extLst>
          </p:cNvPr>
          <p:cNvSpPr/>
          <p:nvPr/>
        </p:nvSpPr>
        <p:spPr>
          <a:xfrm>
            <a:off x="1228353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8F2813-CA23-D057-CBE5-8DDA9273D346}"/>
              </a:ext>
            </a:extLst>
          </p:cNvPr>
          <p:cNvSpPr/>
          <p:nvPr/>
        </p:nvSpPr>
        <p:spPr>
          <a:xfrm>
            <a:off x="2179835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8F619-9A5F-D355-B01F-C8AB33E86E66}"/>
              </a:ext>
            </a:extLst>
          </p:cNvPr>
          <p:cNvSpPr/>
          <p:nvPr/>
        </p:nvSpPr>
        <p:spPr>
          <a:xfrm>
            <a:off x="1228353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1FAD-FA78-BD80-6EB1-D26C50B33A71}"/>
              </a:ext>
            </a:extLst>
          </p:cNvPr>
          <p:cNvSpPr/>
          <p:nvPr/>
        </p:nvSpPr>
        <p:spPr>
          <a:xfrm>
            <a:off x="2179835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4E3D3B-75AE-AEF6-D62E-006277C2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2042419" y="2490504"/>
            <a:ext cx="4663972" cy="1876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5F5E90-8F91-E3C1-AD89-827B3ADE27C4}"/>
              </a:ext>
            </a:extLst>
          </p:cNvPr>
          <p:cNvSpPr/>
          <p:nvPr/>
        </p:nvSpPr>
        <p:spPr>
          <a:xfrm>
            <a:off x="3541015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26F4C7-8690-2ACA-A783-BD3855421D1A}"/>
              </a:ext>
            </a:extLst>
          </p:cNvPr>
          <p:cNvSpPr/>
          <p:nvPr/>
        </p:nvSpPr>
        <p:spPr>
          <a:xfrm>
            <a:off x="4492497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D4AD97-7C07-2EC8-BE54-89D97A595761}"/>
              </a:ext>
            </a:extLst>
          </p:cNvPr>
          <p:cNvSpPr/>
          <p:nvPr/>
        </p:nvSpPr>
        <p:spPr>
          <a:xfrm>
            <a:off x="3541015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0E32D7-C3DE-A136-F5F9-3804BE4A4C60}"/>
              </a:ext>
            </a:extLst>
          </p:cNvPr>
          <p:cNvSpPr/>
          <p:nvPr/>
        </p:nvSpPr>
        <p:spPr>
          <a:xfrm>
            <a:off x="4492497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28B947-B3E6-892E-7961-23ACD917AD89}"/>
              </a:ext>
            </a:extLst>
          </p:cNvPr>
          <p:cNvSpPr/>
          <p:nvPr/>
        </p:nvSpPr>
        <p:spPr>
          <a:xfrm>
            <a:off x="3541015" y="3069000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074139-F9BF-6E17-0656-D39305DF5A12}"/>
              </a:ext>
            </a:extLst>
          </p:cNvPr>
          <p:cNvSpPr/>
          <p:nvPr/>
        </p:nvSpPr>
        <p:spPr>
          <a:xfrm>
            <a:off x="3541015" y="1201807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BA00DC-CDB8-7995-C842-9BBB1AF55A7D}"/>
              </a:ext>
            </a:extLst>
          </p:cNvPr>
          <p:cNvSpPr/>
          <p:nvPr/>
        </p:nvSpPr>
        <p:spPr>
          <a:xfrm>
            <a:off x="3541015" y="214067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673A76-8F4A-5E50-B5C5-903659C4F69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F24116F-F07E-94C1-AA07-49586907C5F6}"/>
              </a:ext>
            </a:extLst>
          </p:cNvPr>
          <p:cNvSpPr txBox="1">
            <a:spLocks/>
          </p:cNvSpPr>
          <p:nvPr/>
        </p:nvSpPr>
        <p:spPr>
          <a:xfrm>
            <a:off x="7141784" y="2976083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15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pic>
        <p:nvPicPr>
          <p:cNvPr id="28" name="Graphic 27" descr="Thumbs up sign with solid fill">
            <a:extLst>
              <a:ext uri="{FF2B5EF4-FFF2-40B4-BE49-F238E27FC236}">
                <a16:creationId xmlns:a16="http://schemas.microsoft.com/office/drawing/2014/main" id="{E771A5E0-49E5-93A6-57CB-C4CA7F28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0320450" y="3075525"/>
            <a:ext cx="713475" cy="7134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57670C-29B3-53F5-CF9F-275F1EF3C530}"/>
              </a:ext>
            </a:extLst>
          </p:cNvPr>
          <p:cNvSpPr txBox="1">
            <a:spLocks/>
          </p:cNvSpPr>
          <p:nvPr/>
        </p:nvSpPr>
        <p:spPr>
          <a:xfrm>
            <a:off x="7141784" y="2976083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17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54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61DE2-7841-42ED-3863-B6608056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-270243" y="2490504"/>
            <a:ext cx="4663972" cy="1876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CA2AFE-545E-DBBF-BF91-D8314217E71B}"/>
              </a:ext>
            </a:extLst>
          </p:cNvPr>
          <p:cNvSpPr/>
          <p:nvPr/>
        </p:nvSpPr>
        <p:spPr>
          <a:xfrm>
            <a:off x="1228353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AE3F0-B62D-F428-771D-771F440A7AA5}"/>
              </a:ext>
            </a:extLst>
          </p:cNvPr>
          <p:cNvSpPr/>
          <p:nvPr/>
        </p:nvSpPr>
        <p:spPr>
          <a:xfrm>
            <a:off x="2179835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42564-24EE-1884-1945-75CBF4B9194D}"/>
              </a:ext>
            </a:extLst>
          </p:cNvPr>
          <p:cNvSpPr/>
          <p:nvPr/>
        </p:nvSpPr>
        <p:spPr>
          <a:xfrm>
            <a:off x="1228353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48FA8-6E1F-DF42-ABB4-95290581FF67}"/>
              </a:ext>
            </a:extLst>
          </p:cNvPr>
          <p:cNvSpPr/>
          <p:nvPr/>
        </p:nvSpPr>
        <p:spPr>
          <a:xfrm>
            <a:off x="2179835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1D0A0-7ED6-1447-C229-A0B5429882B5}"/>
              </a:ext>
            </a:extLst>
          </p:cNvPr>
          <p:cNvSpPr/>
          <p:nvPr/>
        </p:nvSpPr>
        <p:spPr>
          <a:xfrm>
            <a:off x="1228353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40604-0D1F-9B3B-F056-6407B2485E66}"/>
              </a:ext>
            </a:extLst>
          </p:cNvPr>
          <p:cNvSpPr/>
          <p:nvPr/>
        </p:nvSpPr>
        <p:spPr>
          <a:xfrm>
            <a:off x="2179835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B5DED-91E5-1E89-69B0-B34DE4EA3CDC}"/>
              </a:ext>
            </a:extLst>
          </p:cNvPr>
          <p:cNvSpPr/>
          <p:nvPr/>
        </p:nvSpPr>
        <p:spPr>
          <a:xfrm>
            <a:off x="1228353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8F2813-CA23-D057-CBE5-8DDA9273D346}"/>
              </a:ext>
            </a:extLst>
          </p:cNvPr>
          <p:cNvSpPr/>
          <p:nvPr/>
        </p:nvSpPr>
        <p:spPr>
          <a:xfrm>
            <a:off x="2179835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8F619-9A5F-D355-B01F-C8AB33E86E66}"/>
              </a:ext>
            </a:extLst>
          </p:cNvPr>
          <p:cNvSpPr/>
          <p:nvPr/>
        </p:nvSpPr>
        <p:spPr>
          <a:xfrm>
            <a:off x="1228353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1FAD-FA78-BD80-6EB1-D26C50B33A71}"/>
              </a:ext>
            </a:extLst>
          </p:cNvPr>
          <p:cNvSpPr/>
          <p:nvPr/>
        </p:nvSpPr>
        <p:spPr>
          <a:xfrm>
            <a:off x="2179835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4E3D3B-75AE-AEF6-D62E-006277C2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2042419" y="2490504"/>
            <a:ext cx="4663972" cy="1876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5F5E90-8F91-E3C1-AD89-827B3ADE27C4}"/>
              </a:ext>
            </a:extLst>
          </p:cNvPr>
          <p:cNvSpPr/>
          <p:nvPr/>
        </p:nvSpPr>
        <p:spPr>
          <a:xfrm>
            <a:off x="3541015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26F4C7-8690-2ACA-A783-BD3855421D1A}"/>
              </a:ext>
            </a:extLst>
          </p:cNvPr>
          <p:cNvSpPr/>
          <p:nvPr/>
        </p:nvSpPr>
        <p:spPr>
          <a:xfrm>
            <a:off x="4492497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D4AD97-7C07-2EC8-BE54-89D97A595761}"/>
              </a:ext>
            </a:extLst>
          </p:cNvPr>
          <p:cNvSpPr/>
          <p:nvPr/>
        </p:nvSpPr>
        <p:spPr>
          <a:xfrm>
            <a:off x="3541015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28B947-B3E6-892E-7961-23ACD917AD89}"/>
              </a:ext>
            </a:extLst>
          </p:cNvPr>
          <p:cNvSpPr/>
          <p:nvPr/>
        </p:nvSpPr>
        <p:spPr>
          <a:xfrm>
            <a:off x="3541015" y="3069000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074139-F9BF-6E17-0656-D39305DF5A12}"/>
              </a:ext>
            </a:extLst>
          </p:cNvPr>
          <p:cNvSpPr/>
          <p:nvPr/>
        </p:nvSpPr>
        <p:spPr>
          <a:xfrm>
            <a:off x="3541015" y="121234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BA00DC-CDB8-7995-C842-9BBB1AF55A7D}"/>
              </a:ext>
            </a:extLst>
          </p:cNvPr>
          <p:cNvSpPr/>
          <p:nvPr/>
        </p:nvSpPr>
        <p:spPr>
          <a:xfrm>
            <a:off x="3541015" y="214067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673A76-8F4A-5E50-B5C5-903659C4F69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8092908-95DB-8DC5-9075-F2BF2E9A5853}"/>
              </a:ext>
            </a:extLst>
          </p:cNvPr>
          <p:cNvSpPr txBox="1">
            <a:spLocks/>
          </p:cNvSpPr>
          <p:nvPr/>
        </p:nvSpPr>
        <p:spPr>
          <a:xfrm>
            <a:off x="6879101" y="3069000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0" dirty="0"/>
              <a:t>61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6399A9F6-BC8C-4613-D15D-A28EB28F1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0057767" y="3168442"/>
            <a:ext cx="713475" cy="713475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FF3B003E-41F4-CCF8-5B37-BDCADE13914A}"/>
              </a:ext>
            </a:extLst>
          </p:cNvPr>
          <p:cNvSpPr txBox="1">
            <a:spLocks/>
          </p:cNvSpPr>
          <p:nvPr/>
        </p:nvSpPr>
        <p:spPr>
          <a:xfrm>
            <a:off x="6879100" y="3069000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16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99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61DE2-7841-42ED-3863-B6608056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-270243" y="2490504"/>
            <a:ext cx="4663972" cy="1876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CA2AFE-545E-DBBF-BF91-D8314217E71B}"/>
              </a:ext>
            </a:extLst>
          </p:cNvPr>
          <p:cNvSpPr/>
          <p:nvPr/>
        </p:nvSpPr>
        <p:spPr>
          <a:xfrm>
            <a:off x="1228353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AE3F0-B62D-F428-771D-771F440A7AA5}"/>
              </a:ext>
            </a:extLst>
          </p:cNvPr>
          <p:cNvSpPr/>
          <p:nvPr/>
        </p:nvSpPr>
        <p:spPr>
          <a:xfrm>
            <a:off x="2179835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42564-24EE-1884-1945-75CBF4B9194D}"/>
              </a:ext>
            </a:extLst>
          </p:cNvPr>
          <p:cNvSpPr/>
          <p:nvPr/>
        </p:nvSpPr>
        <p:spPr>
          <a:xfrm>
            <a:off x="1228353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48FA8-6E1F-DF42-ABB4-95290581FF67}"/>
              </a:ext>
            </a:extLst>
          </p:cNvPr>
          <p:cNvSpPr/>
          <p:nvPr/>
        </p:nvSpPr>
        <p:spPr>
          <a:xfrm>
            <a:off x="2179835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1D0A0-7ED6-1447-C229-A0B5429882B5}"/>
              </a:ext>
            </a:extLst>
          </p:cNvPr>
          <p:cNvSpPr/>
          <p:nvPr/>
        </p:nvSpPr>
        <p:spPr>
          <a:xfrm>
            <a:off x="1228353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40604-0D1F-9B3B-F056-6407B2485E66}"/>
              </a:ext>
            </a:extLst>
          </p:cNvPr>
          <p:cNvSpPr/>
          <p:nvPr/>
        </p:nvSpPr>
        <p:spPr>
          <a:xfrm>
            <a:off x="2179835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B5DED-91E5-1E89-69B0-B34DE4EA3CDC}"/>
              </a:ext>
            </a:extLst>
          </p:cNvPr>
          <p:cNvSpPr/>
          <p:nvPr/>
        </p:nvSpPr>
        <p:spPr>
          <a:xfrm>
            <a:off x="1228353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8F2813-CA23-D057-CBE5-8DDA9273D346}"/>
              </a:ext>
            </a:extLst>
          </p:cNvPr>
          <p:cNvSpPr/>
          <p:nvPr/>
        </p:nvSpPr>
        <p:spPr>
          <a:xfrm>
            <a:off x="2179835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8F619-9A5F-D355-B01F-C8AB33E86E66}"/>
              </a:ext>
            </a:extLst>
          </p:cNvPr>
          <p:cNvSpPr/>
          <p:nvPr/>
        </p:nvSpPr>
        <p:spPr>
          <a:xfrm>
            <a:off x="1228353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1FAD-FA78-BD80-6EB1-D26C50B33A71}"/>
              </a:ext>
            </a:extLst>
          </p:cNvPr>
          <p:cNvSpPr/>
          <p:nvPr/>
        </p:nvSpPr>
        <p:spPr>
          <a:xfrm>
            <a:off x="2179835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4E3D3B-75AE-AEF6-D62E-006277C2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2042419" y="2490504"/>
            <a:ext cx="4663972" cy="1876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5F5E90-8F91-E3C1-AD89-827B3ADE27C4}"/>
              </a:ext>
            </a:extLst>
          </p:cNvPr>
          <p:cNvSpPr/>
          <p:nvPr/>
        </p:nvSpPr>
        <p:spPr>
          <a:xfrm>
            <a:off x="3541015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D4AD97-7C07-2EC8-BE54-89D97A595761}"/>
              </a:ext>
            </a:extLst>
          </p:cNvPr>
          <p:cNvSpPr/>
          <p:nvPr/>
        </p:nvSpPr>
        <p:spPr>
          <a:xfrm>
            <a:off x="3541015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28B947-B3E6-892E-7961-23ACD917AD89}"/>
              </a:ext>
            </a:extLst>
          </p:cNvPr>
          <p:cNvSpPr/>
          <p:nvPr/>
        </p:nvSpPr>
        <p:spPr>
          <a:xfrm>
            <a:off x="3541015" y="3069000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BA00DC-CDB8-7995-C842-9BBB1AF55A7D}"/>
              </a:ext>
            </a:extLst>
          </p:cNvPr>
          <p:cNvSpPr/>
          <p:nvPr/>
        </p:nvSpPr>
        <p:spPr>
          <a:xfrm>
            <a:off x="3541015" y="214067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673A76-8F4A-5E50-B5C5-903659C4F69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F24116F-F07E-94C1-AA07-49586907C5F6}"/>
              </a:ext>
            </a:extLst>
          </p:cNvPr>
          <p:cNvSpPr txBox="1">
            <a:spLocks/>
          </p:cNvSpPr>
          <p:nvPr/>
        </p:nvSpPr>
        <p:spPr>
          <a:xfrm>
            <a:off x="7141784" y="2976083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14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pic>
        <p:nvPicPr>
          <p:cNvPr id="28" name="Graphic 27" descr="Thumbs up sign with solid fill">
            <a:extLst>
              <a:ext uri="{FF2B5EF4-FFF2-40B4-BE49-F238E27FC236}">
                <a16:creationId xmlns:a16="http://schemas.microsoft.com/office/drawing/2014/main" id="{E771A5E0-49E5-93A6-57CB-C4CA7F28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305" y="2976083"/>
            <a:ext cx="713475" cy="7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61DE2-7841-42ED-3863-B6608056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-270243" y="2490504"/>
            <a:ext cx="4663972" cy="1876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CA2AFE-545E-DBBF-BF91-D8314217E71B}"/>
              </a:ext>
            </a:extLst>
          </p:cNvPr>
          <p:cNvSpPr/>
          <p:nvPr/>
        </p:nvSpPr>
        <p:spPr>
          <a:xfrm>
            <a:off x="1228353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AE3F0-B62D-F428-771D-771F440A7AA5}"/>
              </a:ext>
            </a:extLst>
          </p:cNvPr>
          <p:cNvSpPr/>
          <p:nvPr/>
        </p:nvSpPr>
        <p:spPr>
          <a:xfrm>
            <a:off x="2179835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42564-24EE-1884-1945-75CBF4B9194D}"/>
              </a:ext>
            </a:extLst>
          </p:cNvPr>
          <p:cNvSpPr/>
          <p:nvPr/>
        </p:nvSpPr>
        <p:spPr>
          <a:xfrm>
            <a:off x="1228353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48FA8-6E1F-DF42-ABB4-95290581FF67}"/>
              </a:ext>
            </a:extLst>
          </p:cNvPr>
          <p:cNvSpPr/>
          <p:nvPr/>
        </p:nvSpPr>
        <p:spPr>
          <a:xfrm>
            <a:off x="2179835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1D0A0-7ED6-1447-C229-A0B5429882B5}"/>
              </a:ext>
            </a:extLst>
          </p:cNvPr>
          <p:cNvSpPr/>
          <p:nvPr/>
        </p:nvSpPr>
        <p:spPr>
          <a:xfrm>
            <a:off x="1228353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40604-0D1F-9B3B-F056-6407B2485E66}"/>
              </a:ext>
            </a:extLst>
          </p:cNvPr>
          <p:cNvSpPr/>
          <p:nvPr/>
        </p:nvSpPr>
        <p:spPr>
          <a:xfrm>
            <a:off x="2179835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B5DED-91E5-1E89-69B0-B34DE4EA3CDC}"/>
              </a:ext>
            </a:extLst>
          </p:cNvPr>
          <p:cNvSpPr/>
          <p:nvPr/>
        </p:nvSpPr>
        <p:spPr>
          <a:xfrm>
            <a:off x="1228353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8F2813-CA23-D057-CBE5-8DDA9273D346}"/>
              </a:ext>
            </a:extLst>
          </p:cNvPr>
          <p:cNvSpPr/>
          <p:nvPr/>
        </p:nvSpPr>
        <p:spPr>
          <a:xfrm>
            <a:off x="2179835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8F619-9A5F-D355-B01F-C8AB33E86E66}"/>
              </a:ext>
            </a:extLst>
          </p:cNvPr>
          <p:cNvSpPr/>
          <p:nvPr/>
        </p:nvSpPr>
        <p:spPr>
          <a:xfrm>
            <a:off x="1228353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1FAD-FA78-BD80-6EB1-D26C50B33A71}"/>
              </a:ext>
            </a:extLst>
          </p:cNvPr>
          <p:cNvSpPr/>
          <p:nvPr/>
        </p:nvSpPr>
        <p:spPr>
          <a:xfrm>
            <a:off x="2179835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4E3D3B-75AE-AEF6-D62E-006277C2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2042419" y="2490504"/>
            <a:ext cx="4663972" cy="1876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5F5E90-8F91-E3C1-AD89-827B3ADE27C4}"/>
              </a:ext>
            </a:extLst>
          </p:cNvPr>
          <p:cNvSpPr/>
          <p:nvPr/>
        </p:nvSpPr>
        <p:spPr>
          <a:xfrm>
            <a:off x="3541015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D4AD97-7C07-2EC8-BE54-89D97A595761}"/>
              </a:ext>
            </a:extLst>
          </p:cNvPr>
          <p:cNvSpPr/>
          <p:nvPr/>
        </p:nvSpPr>
        <p:spPr>
          <a:xfrm>
            <a:off x="3541015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28B947-B3E6-892E-7961-23ACD917AD89}"/>
              </a:ext>
            </a:extLst>
          </p:cNvPr>
          <p:cNvSpPr/>
          <p:nvPr/>
        </p:nvSpPr>
        <p:spPr>
          <a:xfrm>
            <a:off x="3541015" y="3069000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673A76-8F4A-5E50-B5C5-903659C4F69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82AF3B1-0AC0-6214-007B-C2D64888E999}"/>
              </a:ext>
            </a:extLst>
          </p:cNvPr>
          <p:cNvSpPr txBox="1">
            <a:spLocks/>
          </p:cNvSpPr>
          <p:nvPr/>
        </p:nvSpPr>
        <p:spPr>
          <a:xfrm>
            <a:off x="6879101" y="3069000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0" dirty="0"/>
              <a:t>31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9561EAF7-3326-CA48-42A9-B04792F81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0057767" y="3168442"/>
            <a:ext cx="713475" cy="713475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178D6FC8-3417-E06A-D2E8-534EBE8FC3DA}"/>
              </a:ext>
            </a:extLst>
          </p:cNvPr>
          <p:cNvSpPr txBox="1">
            <a:spLocks/>
          </p:cNvSpPr>
          <p:nvPr/>
        </p:nvSpPr>
        <p:spPr>
          <a:xfrm>
            <a:off x="6723865" y="3068999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13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63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D80F13-BE7A-4186-BDD3-2C0FBFAE150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AECFEC-C90D-4CBE-9050-548F357C1CE8}"/>
              </a:ext>
            </a:extLst>
          </p:cNvPr>
          <p:cNvSpPr/>
          <p:nvPr/>
        </p:nvSpPr>
        <p:spPr>
          <a:xfrm>
            <a:off x="2532779" y="1142639"/>
            <a:ext cx="6068727" cy="1471695"/>
          </a:xfrm>
          <a:prstGeom prst="wedgeRoundRectCallout">
            <a:avLst>
              <a:gd name="adj1" fmla="val -45392"/>
              <a:gd name="adj2" fmla="val 83854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Say the number you can see.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31425-2C10-0026-A4D4-C9D13F56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87" y="2766873"/>
            <a:ext cx="1476280" cy="32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43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61DE2-7841-42ED-3863-B6608056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-270243" y="2490504"/>
            <a:ext cx="4663972" cy="1876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CA2AFE-545E-DBBF-BF91-D8314217E71B}"/>
              </a:ext>
            </a:extLst>
          </p:cNvPr>
          <p:cNvSpPr/>
          <p:nvPr/>
        </p:nvSpPr>
        <p:spPr>
          <a:xfrm>
            <a:off x="1228353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AE3F0-B62D-F428-771D-771F440A7AA5}"/>
              </a:ext>
            </a:extLst>
          </p:cNvPr>
          <p:cNvSpPr/>
          <p:nvPr/>
        </p:nvSpPr>
        <p:spPr>
          <a:xfrm>
            <a:off x="2179835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42564-24EE-1884-1945-75CBF4B9194D}"/>
              </a:ext>
            </a:extLst>
          </p:cNvPr>
          <p:cNvSpPr/>
          <p:nvPr/>
        </p:nvSpPr>
        <p:spPr>
          <a:xfrm>
            <a:off x="1228353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48FA8-6E1F-DF42-ABB4-95290581FF67}"/>
              </a:ext>
            </a:extLst>
          </p:cNvPr>
          <p:cNvSpPr/>
          <p:nvPr/>
        </p:nvSpPr>
        <p:spPr>
          <a:xfrm>
            <a:off x="2179835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1D0A0-7ED6-1447-C229-A0B5429882B5}"/>
              </a:ext>
            </a:extLst>
          </p:cNvPr>
          <p:cNvSpPr/>
          <p:nvPr/>
        </p:nvSpPr>
        <p:spPr>
          <a:xfrm>
            <a:off x="1228353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40604-0D1F-9B3B-F056-6407B2485E66}"/>
              </a:ext>
            </a:extLst>
          </p:cNvPr>
          <p:cNvSpPr/>
          <p:nvPr/>
        </p:nvSpPr>
        <p:spPr>
          <a:xfrm>
            <a:off x="2179835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B5DED-91E5-1E89-69B0-B34DE4EA3CDC}"/>
              </a:ext>
            </a:extLst>
          </p:cNvPr>
          <p:cNvSpPr/>
          <p:nvPr/>
        </p:nvSpPr>
        <p:spPr>
          <a:xfrm>
            <a:off x="1228353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8F2813-CA23-D057-CBE5-8DDA9273D346}"/>
              </a:ext>
            </a:extLst>
          </p:cNvPr>
          <p:cNvSpPr/>
          <p:nvPr/>
        </p:nvSpPr>
        <p:spPr>
          <a:xfrm>
            <a:off x="2179835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8F619-9A5F-D355-B01F-C8AB33E86E66}"/>
              </a:ext>
            </a:extLst>
          </p:cNvPr>
          <p:cNvSpPr/>
          <p:nvPr/>
        </p:nvSpPr>
        <p:spPr>
          <a:xfrm>
            <a:off x="1228353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1FAD-FA78-BD80-6EB1-D26C50B33A71}"/>
              </a:ext>
            </a:extLst>
          </p:cNvPr>
          <p:cNvSpPr/>
          <p:nvPr/>
        </p:nvSpPr>
        <p:spPr>
          <a:xfrm>
            <a:off x="2179835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4E3D3B-75AE-AEF6-D62E-006277C2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2042419" y="2490504"/>
            <a:ext cx="4663972" cy="1876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5F5E90-8F91-E3C1-AD89-827B3ADE27C4}"/>
              </a:ext>
            </a:extLst>
          </p:cNvPr>
          <p:cNvSpPr/>
          <p:nvPr/>
        </p:nvSpPr>
        <p:spPr>
          <a:xfrm>
            <a:off x="3541015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D4AD97-7C07-2EC8-BE54-89D97A595761}"/>
              </a:ext>
            </a:extLst>
          </p:cNvPr>
          <p:cNvSpPr/>
          <p:nvPr/>
        </p:nvSpPr>
        <p:spPr>
          <a:xfrm>
            <a:off x="3541015" y="4007866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673A76-8F4A-5E50-B5C5-903659C4F69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F24116F-F07E-94C1-AA07-49586907C5F6}"/>
              </a:ext>
            </a:extLst>
          </p:cNvPr>
          <p:cNvSpPr txBox="1">
            <a:spLocks/>
          </p:cNvSpPr>
          <p:nvPr/>
        </p:nvSpPr>
        <p:spPr>
          <a:xfrm>
            <a:off x="7141784" y="2976083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12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pic>
        <p:nvPicPr>
          <p:cNvPr id="28" name="Graphic 27" descr="Thumbs up sign with solid fill">
            <a:extLst>
              <a:ext uri="{FF2B5EF4-FFF2-40B4-BE49-F238E27FC236}">
                <a16:creationId xmlns:a16="http://schemas.microsoft.com/office/drawing/2014/main" id="{E771A5E0-49E5-93A6-57CB-C4CA7F28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305" y="2976083"/>
            <a:ext cx="713475" cy="7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61DE2-7841-42ED-3863-B6608056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-270243" y="2490504"/>
            <a:ext cx="4663972" cy="1876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CA2AFE-545E-DBBF-BF91-D8314217E71B}"/>
              </a:ext>
            </a:extLst>
          </p:cNvPr>
          <p:cNvSpPr/>
          <p:nvPr/>
        </p:nvSpPr>
        <p:spPr>
          <a:xfrm>
            <a:off x="1228353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3AE3F0-B62D-F428-771D-771F440A7AA5}"/>
              </a:ext>
            </a:extLst>
          </p:cNvPr>
          <p:cNvSpPr/>
          <p:nvPr/>
        </p:nvSpPr>
        <p:spPr>
          <a:xfrm>
            <a:off x="2179835" y="490230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C42564-24EE-1884-1945-75CBF4B9194D}"/>
              </a:ext>
            </a:extLst>
          </p:cNvPr>
          <p:cNvSpPr/>
          <p:nvPr/>
        </p:nvSpPr>
        <p:spPr>
          <a:xfrm>
            <a:off x="1228353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48FA8-6E1F-DF42-ABB4-95290581FF67}"/>
              </a:ext>
            </a:extLst>
          </p:cNvPr>
          <p:cNvSpPr/>
          <p:nvPr/>
        </p:nvSpPr>
        <p:spPr>
          <a:xfrm>
            <a:off x="2179835" y="400786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1D0A0-7ED6-1447-C229-A0B5429882B5}"/>
              </a:ext>
            </a:extLst>
          </p:cNvPr>
          <p:cNvSpPr/>
          <p:nvPr/>
        </p:nvSpPr>
        <p:spPr>
          <a:xfrm>
            <a:off x="1228353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340604-0D1F-9B3B-F056-6407B2485E66}"/>
              </a:ext>
            </a:extLst>
          </p:cNvPr>
          <p:cNvSpPr/>
          <p:nvPr/>
        </p:nvSpPr>
        <p:spPr>
          <a:xfrm>
            <a:off x="2179835" y="306900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B5DED-91E5-1E89-69B0-B34DE4EA3CDC}"/>
              </a:ext>
            </a:extLst>
          </p:cNvPr>
          <p:cNvSpPr/>
          <p:nvPr/>
        </p:nvSpPr>
        <p:spPr>
          <a:xfrm>
            <a:off x="1228353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8F2813-CA23-D057-CBE5-8DDA9273D346}"/>
              </a:ext>
            </a:extLst>
          </p:cNvPr>
          <p:cNvSpPr/>
          <p:nvPr/>
        </p:nvSpPr>
        <p:spPr>
          <a:xfrm>
            <a:off x="2179835" y="2140673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8F619-9A5F-D355-B01F-C8AB33E86E66}"/>
              </a:ext>
            </a:extLst>
          </p:cNvPr>
          <p:cNvSpPr/>
          <p:nvPr/>
        </p:nvSpPr>
        <p:spPr>
          <a:xfrm>
            <a:off x="1228353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1FAD-FA78-BD80-6EB1-D26C50B33A71}"/>
              </a:ext>
            </a:extLst>
          </p:cNvPr>
          <p:cNvSpPr/>
          <p:nvPr/>
        </p:nvSpPr>
        <p:spPr>
          <a:xfrm>
            <a:off x="2179835" y="1201807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4E3D3B-75AE-AEF6-D62E-006277C2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0" b="10900"/>
          <a:stretch/>
        </p:blipFill>
        <p:spPr>
          <a:xfrm rot="5400000">
            <a:off x="2042419" y="2490504"/>
            <a:ext cx="4663972" cy="1876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5F5E90-8F91-E3C1-AD89-827B3ADE27C4}"/>
              </a:ext>
            </a:extLst>
          </p:cNvPr>
          <p:cNvSpPr/>
          <p:nvPr/>
        </p:nvSpPr>
        <p:spPr>
          <a:xfrm>
            <a:off x="3541015" y="4902303"/>
            <a:ext cx="720000" cy="72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673A76-8F4A-5E50-B5C5-903659C4F697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F0AE6D6-60E0-D50D-FF45-9567F4B41C6F}"/>
              </a:ext>
            </a:extLst>
          </p:cNvPr>
          <p:cNvSpPr txBox="1">
            <a:spLocks/>
          </p:cNvSpPr>
          <p:nvPr/>
        </p:nvSpPr>
        <p:spPr>
          <a:xfrm>
            <a:off x="6879102" y="2901338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0" noProof="0" dirty="0"/>
              <a:t>10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5DD3BB26-B090-A569-D945-AFA76225B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0057768" y="3000780"/>
            <a:ext cx="713475" cy="713475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56CC1AB6-4099-698C-29D7-B4A1513A7968}"/>
              </a:ext>
            </a:extLst>
          </p:cNvPr>
          <p:cNvSpPr txBox="1">
            <a:spLocks/>
          </p:cNvSpPr>
          <p:nvPr/>
        </p:nvSpPr>
        <p:spPr>
          <a:xfrm>
            <a:off x="6879102" y="2901338"/>
            <a:ext cx="3535404" cy="1269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11</a:t>
            </a:r>
            <a:endParaRPr kumimoji="0" lang="en-GB" sz="8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60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2462667" y="930281"/>
            <a:ext cx="6841131" cy="1759653"/>
          </a:xfrm>
          <a:prstGeom prst="wedgeRoundRectCallout">
            <a:avLst>
              <a:gd name="adj1" fmla="val -46084"/>
              <a:gd name="adj2" fmla="val 8747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say what the missing numbers are in the part-part-whole diagrams?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3702E-F16B-4C89-A272-25A9C72A2C50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BF2CC2-397C-F08E-B9A9-83D36727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87" y="2766873"/>
            <a:ext cx="1476280" cy="32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FE1DDB-74FB-4D03-A68B-1DE42A367492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20B99D-549F-4E63-8E92-2A558D4F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56" y="3549858"/>
            <a:ext cx="2208833" cy="19914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950DDD-FB25-47F4-8E9B-785C51948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732" y="3549858"/>
            <a:ext cx="2208833" cy="19914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D8BCB1-E404-49B0-BC70-FF1A3EE5E825}"/>
              </a:ext>
            </a:extLst>
          </p:cNvPr>
          <p:cNvSpPr txBox="1"/>
          <p:nvPr/>
        </p:nvSpPr>
        <p:spPr>
          <a:xfrm>
            <a:off x="3132471" y="4710335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7120AB-533F-4369-9CCA-ED52214146B9}"/>
              </a:ext>
            </a:extLst>
          </p:cNvPr>
          <p:cNvSpPr txBox="1"/>
          <p:nvPr/>
        </p:nvSpPr>
        <p:spPr>
          <a:xfrm>
            <a:off x="4594178" y="4710335"/>
            <a:ext cx="8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57895D-B34B-4DC7-8CBB-EF8314441F9A}"/>
              </a:ext>
            </a:extLst>
          </p:cNvPr>
          <p:cNvSpPr txBox="1"/>
          <p:nvPr/>
        </p:nvSpPr>
        <p:spPr>
          <a:xfrm>
            <a:off x="8175003" y="4693492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575BBE-7E65-41EC-A3BF-097E10B816CE}"/>
              </a:ext>
            </a:extLst>
          </p:cNvPr>
          <p:cNvSpPr txBox="1"/>
          <p:nvPr/>
        </p:nvSpPr>
        <p:spPr>
          <a:xfrm>
            <a:off x="6897282" y="4709895"/>
            <a:ext cx="8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E5B0D5-02BE-4CC9-ABC0-1BF55E93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11" y="1306448"/>
            <a:ext cx="2208833" cy="19914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16B816C-88EC-4F02-BBFF-F413FCFCF2EF}"/>
              </a:ext>
            </a:extLst>
          </p:cNvPr>
          <p:cNvSpPr txBox="1"/>
          <p:nvPr/>
        </p:nvSpPr>
        <p:spPr>
          <a:xfrm>
            <a:off x="8176366" y="2466925"/>
            <a:ext cx="92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9DBC29-735D-47FA-A869-851CF3435274}"/>
              </a:ext>
            </a:extLst>
          </p:cNvPr>
          <p:cNvSpPr txBox="1"/>
          <p:nvPr/>
        </p:nvSpPr>
        <p:spPr>
          <a:xfrm>
            <a:off x="9669633" y="2453557"/>
            <a:ext cx="8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BA397FB-CC36-4BBD-9867-C5749FBF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4" y="430660"/>
            <a:ext cx="11362365" cy="982117"/>
          </a:xfrm>
        </p:spPr>
        <p:txBody>
          <a:bodyPr>
            <a:normAutofit/>
          </a:bodyPr>
          <a:lstStyle/>
          <a:p>
            <a:r>
              <a:rPr lang="en-GB" sz="2800" b="0" dirty="0"/>
              <a:t>What are the hidden parts?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2A6615-0E18-47EF-9498-B0446844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77" y="1306448"/>
            <a:ext cx="2208833" cy="19914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5C6745-0FD7-4BB0-B64C-28400627A818}"/>
              </a:ext>
            </a:extLst>
          </p:cNvPr>
          <p:cNvSpPr txBox="1"/>
          <p:nvPr/>
        </p:nvSpPr>
        <p:spPr>
          <a:xfrm>
            <a:off x="2439619" y="1306448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BD4A1F8-9E7A-4328-809E-FBDDAEC4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147" y="1306448"/>
            <a:ext cx="2208833" cy="19914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FCF03A-E838-4545-9F47-2DD2A3019860}"/>
              </a:ext>
            </a:extLst>
          </p:cNvPr>
          <p:cNvSpPr txBox="1"/>
          <p:nvPr/>
        </p:nvSpPr>
        <p:spPr>
          <a:xfrm>
            <a:off x="1696376" y="2466925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115CA8-CC22-47CB-9E83-F08E90D35E21}"/>
              </a:ext>
            </a:extLst>
          </p:cNvPr>
          <p:cNvSpPr txBox="1"/>
          <p:nvPr/>
        </p:nvSpPr>
        <p:spPr>
          <a:xfrm>
            <a:off x="3189899" y="2453557"/>
            <a:ext cx="8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857BA2-8CD6-4F2C-9FFC-BD740C00B64F}"/>
              </a:ext>
            </a:extLst>
          </p:cNvPr>
          <p:cNvSpPr txBox="1"/>
          <p:nvPr/>
        </p:nvSpPr>
        <p:spPr>
          <a:xfrm>
            <a:off x="4956157" y="2466925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10313-8276-473D-BB13-A9F8A4ACB44B}"/>
              </a:ext>
            </a:extLst>
          </p:cNvPr>
          <p:cNvSpPr txBox="1"/>
          <p:nvPr/>
        </p:nvSpPr>
        <p:spPr>
          <a:xfrm>
            <a:off x="6408280" y="2466925"/>
            <a:ext cx="8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585858"/>
                </a:solidFill>
                <a:latin typeface="Century Gothic" panose="020B0502020202020204" pitchFamily="34" charset="0"/>
              </a:rPr>
              <a:t>2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FB8BF6-F665-4CE4-B8ED-1BC8AE3EA8F3}"/>
              </a:ext>
            </a:extLst>
          </p:cNvPr>
          <p:cNvSpPr txBox="1"/>
          <p:nvPr/>
        </p:nvSpPr>
        <p:spPr>
          <a:xfrm>
            <a:off x="5609400" y="1306447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1F170A-B4DB-405D-98EE-3CECEC10B7F0}"/>
              </a:ext>
            </a:extLst>
          </p:cNvPr>
          <p:cNvSpPr txBox="1"/>
          <p:nvPr/>
        </p:nvSpPr>
        <p:spPr>
          <a:xfrm>
            <a:off x="8877850" y="1306447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7AC74E-E4D4-4685-AE84-0393C917CA82}"/>
              </a:ext>
            </a:extLst>
          </p:cNvPr>
          <p:cNvSpPr txBox="1"/>
          <p:nvPr/>
        </p:nvSpPr>
        <p:spPr>
          <a:xfrm>
            <a:off x="3810959" y="3536489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EE97F8-96C9-4C7B-9DF8-115DF9F781DC}"/>
              </a:ext>
            </a:extLst>
          </p:cNvPr>
          <p:cNvSpPr txBox="1"/>
          <p:nvPr/>
        </p:nvSpPr>
        <p:spPr>
          <a:xfrm>
            <a:off x="7500128" y="3549857"/>
            <a:ext cx="92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C515B62-5F6E-487A-96EB-0986063D020B}"/>
              </a:ext>
            </a:extLst>
          </p:cNvPr>
          <p:cNvSpPr/>
          <p:nvPr/>
        </p:nvSpPr>
        <p:spPr>
          <a:xfrm>
            <a:off x="3163324" y="2456554"/>
            <a:ext cx="828000" cy="82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6CABB1-E124-424C-80F8-9491E2E13AFA}"/>
              </a:ext>
            </a:extLst>
          </p:cNvPr>
          <p:cNvSpPr/>
          <p:nvPr/>
        </p:nvSpPr>
        <p:spPr>
          <a:xfrm>
            <a:off x="6376133" y="2466923"/>
            <a:ext cx="828000" cy="828000"/>
          </a:xfrm>
          <a:prstGeom prst="ellipse">
            <a:avLst/>
          </a:prstGeom>
          <a:solidFill>
            <a:srgbClr val="2CF4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C3EFE8B-6314-42E7-8AE7-73233837DAA7}"/>
              </a:ext>
            </a:extLst>
          </p:cNvPr>
          <p:cNvSpPr/>
          <p:nvPr/>
        </p:nvSpPr>
        <p:spPr>
          <a:xfrm>
            <a:off x="9643315" y="2466923"/>
            <a:ext cx="828000" cy="8280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44A9A2-37D0-42F9-8B0C-FA358E55E970}"/>
              </a:ext>
            </a:extLst>
          </p:cNvPr>
          <p:cNvSpPr/>
          <p:nvPr/>
        </p:nvSpPr>
        <p:spPr>
          <a:xfrm>
            <a:off x="4568111" y="4693492"/>
            <a:ext cx="828000" cy="828000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9AA242-2B6E-4A4F-BA21-464E2C55AB56}"/>
              </a:ext>
            </a:extLst>
          </p:cNvPr>
          <p:cNvSpPr/>
          <p:nvPr/>
        </p:nvSpPr>
        <p:spPr>
          <a:xfrm>
            <a:off x="6890009" y="4709455"/>
            <a:ext cx="828000" cy="8280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6F2CC-A603-E66A-70F9-241326F22B90}"/>
              </a:ext>
            </a:extLst>
          </p:cNvPr>
          <p:cNvSpPr txBox="1"/>
          <p:nvPr/>
        </p:nvSpPr>
        <p:spPr>
          <a:xfrm>
            <a:off x="3826567" y="5813415"/>
            <a:ext cx="4538865" cy="715089"/>
          </a:xfrm>
          <a:prstGeom prst="roundRect">
            <a:avLst/>
          </a:prstGeom>
          <a:solidFill>
            <a:srgbClr val="FFFFFF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 is made of 10 and _____ 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</a:rPr>
              <a:t>10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19510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dirty="0"/>
              <a:t>Find the missing whole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C9E55-E156-4EAB-8AAD-C3FFABBFA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49" y="1154431"/>
            <a:ext cx="2200784" cy="1984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1D451A-C59F-46D7-9CCB-1E615E50A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608" y="1154431"/>
            <a:ext cx="2200784" cy="1984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2B327-1E0D-4F75-AC5C-A0B7014E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867" y="1154431"/>
            <a:ext cx="2200784" cy="1984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01E26-E717-4EA8-8CB9-4023A7EB3C67}"/>
              </a:ext>
            </a:extLst>
          </p:cNvPr>
          <p:cNvSpPr txBox="1"/>
          <p:nvPr/>
        </p:nvSpPr>
        <p:spPr>
          <a:xfrm>
            <a:off x="2508481" y="1154431"/>
            <a:ext cx="986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CFCE56-AC14-4580-AD95-ECF70DE950EF}"/>
              </a:ext>
            </a:extLst>
          </p:cNvPr>
          <p:cNvSpPr txBox="1"/>
          <p:nvPr/>
        </p:nvSpPr>
        <p:spPr>
          <a:xfrm>
            <a:off x="3296761" y="2325427"/>
            <a:ext cx="79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3C94F9-5EC3-4315-BED0-FDBDC535C82A}"/>
              </a:ext>
            </a:extLst>
          </p:cNvPr>
          <p:cNvSpPr txBox="1"/>
          <p:nvPr/>
        </p:nvSpPr>
        <p:spPr>
          <a:xfrm>
            <a:off x="6380959" y="2320901"/>
            <a:ext cx="79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631E98-7863-495D-B1BD-4F7C742C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565" y="3435661"/>
            <a:ext cx="2200784" cy="19842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E9E783-D9B6-497D-93FE-A26B5406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824" y="3435661"/>
            <a:ext cx="2200784" cy="19842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0398CB-DABD-4AA8-ACA1-D4FF144F33F1}"/>
              </a:ext>
            </a:extLst>
          </p:cNvPr>
          <p:cNvSpPr txBox="1"/>
          <p:nvPr/>
        </p:nvSpPr>
        <p:spPr>
          <a:xfrm>
            <a:off x="7816080" y="4607248"/>
            <a:ext cx="955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8BFF8-1906-4FA6-B84A-403B3D77838B}"/>
              </a:ext>
            </a:extLst>
          </p:cNvPr>
          <p:cNvSpPr txBox="1"/>
          <p:nvPr/>
        </p:nvSpPr>
        <p:spPr>
          <a:xfrm>
            <a:off x="3385679" y="4611471"/>
            <a:ext cx="950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93519A-555E-487A-A139-DF809CE5C067}"/>
              </a:ext>
            </a:extLst>
          </p:cNvPr>
          <p:cNvSpPr txBox="1"/>
          <p:nvPr/>
        </p:nvSpPr>
        <p:spPr>
          <a:xfrm>
            <a:off x="5594028" y="1156048"/>
            <a:ext cx="986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D47A64-1CB1-404C-91B7-FBB813E84BAF}"/>
              </a:ext>
            </a:extLst>
          </p:cNvPr>
          <p:cNvSpPr txBox="1"/>
          <p:nvPr/>
        </p:nvSpPr>
        <p:spPr>
          <a:xfrm>
            <a:off x="1917085" y="2323095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666222-E4FF-45E4-A062-F34F164470DE}"/>
              </a:ext>
            </a:extLst>
          </p:cNvPr>
          <p:cNvSpPr txBox="1"/>
          <p:nvPr/>
        </p:nvSpPr>
        <p:spPr>
          <a:xfrm>
            <a:off x="4991886" y="2331303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5296EC-24BE-4F76-9400-7EB986E8BCE2}"/>
              </a:ext>
            </a:extLst>
          </p:cNvPr>
          <p:cNvSpPr txBox="1"/>
          <p:nvPr/>
        </p:nvSpPr>
        <p:spPr>
          <a:xfrm>
            <a:off x="8721983" y="1192362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F08959-C303-43D4-A0A4-C169C1058129}"/>
              </a:ext>
            </a:extLst>
          </p:cNvPr>
          <p:cNvSpPr txBox="1"/>
          <p:nvPr/>
        </p:nvSpPr>
        <p:spPr>
          <a:xfrm>
            <a:off x="9449124" y="2328540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529B2E-1967-4EE6-A58F-94BA2D763904}"/>
              </a:ext>
            </a:extLst>
          </p:cNvPr>
          <p:cNvSpPr txBox="1"/>
          <p:nvPr/>
        </p:nvSpPr>
        <p:spPr>
          <a:xfrm>
            <a:off x="8063241" y="2330457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648CD9-5A82-469A-8770-706F1F000524}"/>
              </a:ext>
            </a:extLst>
          </p:cNvPr>
          <p:cNvSpPr txBox="1"/>
          <p:nvPr/>
        </p:nvSpPr>
        <p:spPr>
          <a:xfrm>
            <a:off x="4126133" y="3454695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0FD1CC-95A6-42DF-B8BF-D3748C2A526D}"/>
              </a:ext>
            </a:extLst>
          </p:cNvPr>
          <p:cNvSpPr txBox="1"/>
          <p:nvPr/>
        </p:nvSpPr>
        <p:spPr>
          <a:xfrm>
            <a:off x="4834929" y="4616215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3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609EA8-F9AF-4851-AA52-D84888D9D240}"/>
              </a:ext>
            </a:extLst>
          </p:cNvPr>
          <p:cNvSpPr txBox="1"/>
          <p:nvPr/>
        </p:nvSpPr>
        <p:spPr>
          <a:xfrm>
            <a:off x="6456538" y="4616215"/>
            <a:ext cx="958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2A2208-ED4F-40FD-9525-6AA80599A07A}"/>
              </a:ext>
            </a:extLst>
          </p:cNvPr>
          <p:cNvSpPr txBox="1"/>
          <p:nvPr/>
        </p:nvSpPr>
        <p:spPr>
          <a:xfrm>
            <a:off x="7177786" y="3462241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E1D55F-0EA9-4D86-9C17-48EA0AFF7114}"/>
              </a:ext>
            </a:extLst>
          </p:cNvPr>
          <p:cNvSpPr/>
          <p:nvPr/>
        </p:nvSpPr>
        <p:spPr>
          <a:xfrm>
            <a:off x="4139086" y="3435661"/>
            <a:ext cx="828000" cy="82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ABBBAF-8432-41BE-890F-8DA6DD103563}"/>
              </a:ext>
            </a:extLst>
          </p:cNvPr>
          <p:cNvSpPr/>
          <p:nvPr/>
        </p:nvSpPr>
        <p:spPr>
          <a:xfrm>
            <a:off x="2611741" y="1154118"/>
            <a:ext cx="828000" cy="828000"/>
          </a:xfrm>
          <a:prstGeom prst="ellipse">
            <a:avLst/>
          </a:prstGeom>
          <a:solidFill>
            <a:srgbClr val="2CF4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A514314-8DDB-4AAA-B8EF-F2733AE148AD}"/>
              </a:ext>
            </a:extLst>
          </p:cNvPr>
          <p:cNvSpPr/>
          <p:nvPr/>
        </p:nvSpPr>
        <p:spPr>
          <a:xfrm>
            <a:off x="5682000" y="1154118"/>
            <a:ext cx="828000" cy="8280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92F1A6-722B-46F6-860C-DB08C66BFC47}"/>
              </a:ext>
            </a:extLst>
          </p:cNvPr>
          <p:cNvSpPr/>
          <p:nvPr/>
        </p:nvSpPr>
        <p:spPr>
          <a:xfrm>
            <a:off x="8750713" y="1143714"/>
            <a:ext cx="828000" cy="828000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034DDC-CC0B-40A8-A0EC-0022AC80A72E}"/>
              </a:ext>
            </a:extLst>
          </p:cNvPr>
          <p:cNvSpPr/>
          <p:nvPr/>
        </p:nvSpPr>
        <p:spPr>
          <a:xfrm>
            <a:off x="7196392" y="3422339"/>
            <a:ext cx="828000" cy="8280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C52E02-9CED-48BC-B8A1-B37B39B98D7F}"/>
              </a:ext>
            </a:extLst>
          </p:cNvPr>
          <p:cNvSpPr txBox="1"/>
          <p:nvPr/>
        </p:nvSpPr>
        <p:spPr>
          <a:xfrm>
            <a:off x="4553086" y="5864600"/>
            <a:ext cx="3107338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plus _____ is _____ 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7" grpId="0" animBg="1"/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1435360" cy="982117"/>
          </a:xfrm>
        </p:spPr>
        <p:txBody>
          <a:bodyPr>
            <a:normAutofit/>
          </a:bodyPr>
          <a:lstStyle/>
          <a:p>
            <a:r>
              <a:rPr lang="en-GB" sz="2800" b="0" dirty="0"/>
              <a:t>Find the missing part or the missing whole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C9E55-E156-4EAB-8AAD-C3FFABBFA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22" y="1444782"/>
            <a:ext cx="2200784" cy="1984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1D451A-C59F-46D7-9CCB-1E615E50A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64" y="1444782"/>
            <a:ext cx="2200784" cy="1984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2B327-1E0D-4F75-AC5C-A0B7014E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41" y="1444782"/>
            <a:ext cx="2200784" cy="19842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FCE56-AC14-4580-AD95-ECF70DE950EF}"/>
              </a:ext>
            </a:extLst>
          </p:cNvPr>
          <p:cNvSpPr txBox="1"/>
          <p:nvPr/>
        </p:nvSpPr>
        <p:spPr>
          <a:xfrm>
            <a:off x="4008734" y="2615778"/>
            <a:ext cx="79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3C94F9-5EC3-4315-BED0-FDBDC535C82A}"/>
              </a:ext>
            </a:extLst>
          </p:cNvPr>
          <p:cNvSpPr txBox="1"/>
          <p:nvPr/>
        </p:nvSpPr>
        <p:spPr>
          <a:xfrm>
            <a:off x="8788715" y="2611252"/>
            <a:ext cx="79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3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631E98-7863-495D-B1BD-4F7C742C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0" y="1444782"/>
            <a:ext cx="2200784" cy="19842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E9E783-D9B6-497D-93FE-A26B5406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611" y="1444782"/>
            <a:ext cx="2200784" cy="19842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0398CB-DABD-4AA8-ACA1-D4FF144F33F1}"/>
              </a:ext>
            </a:extLst>
          </p:cNvPr>
          <p:cNvSpPr txBox="1"/>
          <p:nvPr/>
        </p:nvSpPr>
        <p:spPr>
          <a:xfrm>
            <a:off x="11046213" y="2625336"/>
            <a:ext cx="1062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8BFF8-1906-4FA6-B84A-403B3D77838B}"/>
              </a:ext>
            </a:extLst>
          </p:cNvPr>
          <p:cNvSpPr txBox="1"/>
          <p:nvPr/>
        </p:nvSpPr>
        <p:spPr>
          <a:xfrm>
            <a:off x="155605" y="2616369"/>
            <a:ext cx="100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D47A64-1CB1-404C-91B7-FBB813E84BAF}"/>
              </a:ext>
            </a:extLst>
          </p:cNvPr>
          <p:cNvSpPr txBox="1"/>
          <p:nvPr/>
        </p:nvSpPr>
        <p:spPr>
          <a:xfrm>
            <a:off x="2629058" y="2600746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666222-E4FF-45E4-A062-F34F164470DE}"/>
              </a:ext>
            </a:extLst>
          </p:cNvPr>
          <p:cNvSpPr txBox="1"/>
          <p:nvPr/>
        </p:nvSpPr>
        <p:spPr>
          <a:xfrm>
            <a:off x="7386942" y="2634354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F08959-C303-43D4-A0A4-C169C1058129}"/>
              </a:ext>
            </a:extLst>
          </p:cNvPr>
          <p:cNvSpPr txBox="1"/>
          <p:nvPr/>
        </p:nvSpPr>
        <p:spPr>
          <a:xfrm>
            <a:off x="6405498" y="2618891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529B2E-1967-4EE6-A58F-94BA2D763904}"/>
              </a:ext>
            </a:extLst>
          </p:cNvPr>
          <p:cNvSpPr txBox="1"/>
          <p:nvPr/>
        </p:nvSpPr>
        <p:spPr>
          <a:xfrm>
            <a:off x="5006915" y="2620808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0FD1CC-95A6-42DF-B8BF-D3748C2A526D}"/>
              </a:ext>
            </a:extLst>
          </p:cNvPr>
          <p:cNvSpPr txBox="1"/>
          <p:nvPr/>
        </p:nvSpPr>
        <p:spPr>
          <a:xfrm>
            <a:off x="1653584" y="2625336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5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609EA8-F9AF-4851-AA52-D84888D9D240}"/>
              </a:ext>
            </a:extLst>
          </p:cNvPr>
          <p:cNvSpPr txBox="1"/>
          <p:nvPr/>
        </p:nvSpPr>
        <p:spPr>
          <a:xfrm>
            <a:off x="9763325" y="2625336"/>
            <a:ext cx="958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4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FFE99DC-007C-4705-90FE-C5523B63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22" y="3953234"/>
            <a:ext cx="2200784" cy="19842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228263F-B5DD-4673-829D-4C73D979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64" y="3953234"/>
            <a:ext cx="2200784" cy="19842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2600B55-1716-49CD-B83F-C3CF63B3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41" y="3953234"/>
            <a:ext cx="2200784" cy="19842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C15974C-2E5A-48B9-BF1E-BC5102A5F06A}"/>
              </a:ext>
            </a:extLst>
          </p:cNvPr>
          <p:cNvSpPr txBox="1"/>
          <p:nvPr/>
        </p:nvSpPr>
        <p:spPr>
          <a:xfrm>
            <a:off x="10509483" y="3979587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13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237FED1-8058-4B3F-A5D3-AFF4CF78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0" y="3953234"/>
            <a:ext cx="2200784" cy="19842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99DB3A0-E9D3-4B1B-B7A3-DF7234F64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611" y="3953234"/>
            <a:ext cx="2200784" cy="19842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7C226B0-C8E9-4ED7-B174-6E4FBD41600A}"/>
              </a:ext>
            </a:extLst>
          </p:cNvPr>
          <p:cNvSpPr txBox="1"/>
          <p:nvPr/>
        </p:nvSpPr>
        <p:spPr>
          <a:xfrm>
            <a:off x="11046213" y="5133788"/>
            <a:ext cx="1062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13754E-D6DC-4F18-A337-BDFF8D7A585D}"/>
              </a:ext>
            </a:extLst>
          </p:cNvPr>
          <p:cNvSpPr txBox="1"/>
          <p:nvPr/>
        </p:nvSpPr>
        <p:spPr>
          <a:xfrm>
            <a:off x="155605" y="5124821"/>
            <a:ext cx="100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EF1140-315B-485D-B203-57673023EED2}"/>
              </a:ext>
            </a:extLst>
          </p:cNvPr>
          <p:cNvSpPr txBox="1"/>
          <p:nvPr/>
        </p:nvSpPr>
        <p:spPr>
          <a:xfrm>
            <a:off x="2629058" y="5109198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DA2DCA-621E-4F40-A15A-06CB89B354AC}"/>
              </a:ext>
            </a:extLst>
          </p:cNvPr>
          <p:cNvSpPr txBox="1"/>
          <p:nvPr/>
        </p:nvSpPr>
        <p:spPr>
          <a:xfrm>
            <a:off x="7386942" y="5142806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532252-E842-4088-B2E1-52F5C2D3CF14}"/>
              </a:ext>
            </a:extLst>
          </p:cNvPr>
          <p:cNvSpPr txBox="1"/>
          <p:nvPr/>
        </p:nvSpPr>
        <p:spPr>
          <a:xfrm>
            <a:off x="5705305" y="3970990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7CF903-CFB3-4F7F-9669-A37276A80CBA}"/>
              </a:ext>
            </a:extLst>
          </p:cNvPr>
          <p:cNvSpPr txBox="1"/>
          <p:nvPr/>
        </p:nvSpPr>
        <p:spPr>
          <a:xfrm>
            <a:off x="5006915" y="5129260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3E9B9C-861B-414C-A626-2705DC35CD80}"/>
              </a:ext>
            </a:extLst>
          </p:cNvPr>
          <p:cNvSpPr txBox="1"/>
          <p:nvPr/>
        </p:nvSpPr>
        <p:spPr>
          <a:xfrm>
            <a:off x="933336" y="3970990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816FFB-0C87-42B6-9CD5-C4121A97F649}"/>
              </a:ext>
            </a:extLst>
          </p:cNvPr>
          <p:cNvSpPr txBox="1"/>
          <p:nvPr/>
        </p:nvSpPr>
        <p:spPr>
          <a:xfrm>
            <a:off x="8013241" y="3966977"/>
            <a:ext cx="958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11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0FB327-FB19-440B-8C6D-E7785200A284}"/>
              </a:ext>
            </a:extLst>
          </p:cNvPr>
          <p:cNvSpPr txBox="1"/>
          <p:nvPr/>
        </p:nvSpPr>
        <p:spPr>
          <a:xfrm>
            <a:off x="3293438" y="3970990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920289-299D-468D-B8E4-0E974CFE9280}"/>
              </a:ext>
            </a:extLst>
          </p:cNvPr>
          <p:cNvSpPr txBox="1"/>
          <p:nvPr/>
        </p:nvSpPr>
        <p:spPr>
          <a:xfrm>
            <a:off x="903432" y="1471505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A9A734-DCE7-4C5C-9370-350A96E49BDE}"/>
              </a:ext>
            </a:extLst>
          </p:cNvPr>
          <p:cNvSpPr txBox="1"/>
          <p:nvPr/>
        </p:nvSpPr>
        <p:spPr>
          <a:xfrm>
            <a:off x="3293437" y="1462538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122B73-02C8-48DD-AD02-ADDCEB5EAFDA}"/>
              </a:ext>
            </a:extLst>
          </p:cNvPr>
          <p:cNvSpPr txBox="1"/>
          <p:nvPr/>
        </p:nvSpPr>
        <p:spPr>
          <a:xfrm>
            <a:off x="5705304" y="1470712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091EF9-49DB-4EAC-B2C5-8F27F753F29D}"/>
              </a:ext>
            </a:extLst>
          </p:cNvPr>
          <p:cNvSpPr txBox="1"/>
          <p:nvPr/>
        </p:nvSpPr>
        <p:spPr>
          <a:xfrm>
            <a:off x="8083672" y="1470712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189A53-A923-44D8-A8D9-9DE562E5FFA2}"/>
              </a:ext>
            </a:extLst>
          </p:cNvPr>
          <p:cNvSpPr txBox="1"/>
          <p:nvPr/>
        </p:nvSpPr>
        <p:spPr>
          <a:xfrm>
            <a:off x="10513807" y="1478238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EAAB20-C5A6-4819-BDE4-EED68D64870B}"/>
              </a:ext>
            </a:extLst>
          </p:cNvPr>
          <p:cNvSpPr txBox="1"/>
          <p:nvPr/>
        </p:nvSpPr>
        <p:spPr>
          <a:xfrm>
            <a:off x="1628767" y="5131082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E0314D-6D37-4A63-972C-8A2F2898E992}"/>
              </a:ext>
            </a:extLst>
          </p:cNvPr>
          <p:cNvSpPr txBox="1"/>
          <p:nvPr/>
        </p:nvSpPr>
        <p:spPr>
          <a:xfrm>
            <a:off x="4110964" y="5124821"/>
            <a:ext cx="6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4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C12471-02B7-45A4-8B06-63708543728E}"/>
              </a:ext>
            </a:extLst>
          </p:cNvPr>
          <p:cNvSpPr txBox="1"/>
          <p:nvPr/>
        </p:nvSpPr>
        <p:spPr>
          <a:xfrm>
            <a:off x="6522831" y="5124821"/>
            <a:ext cx="591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99851B-AAA1-4876-AAC8-BDFFEBCA6C1B}"/>
              </a:ext>
            </a:extLst>
          </p:cNvPr>
          <p:cNvSpPr txBox="1"/>
          <p:nvPr/>
        </p:nvSpPr>
        <p:spPr>
          <a:xfrm>
            <a:off x="8788715" y="5142806"/>
            <a:ext cx="765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A81E99-1595-4820-8167-30D1ACB0B8A3}"/>
              </a:ext>
            </a:extLst>
          </p:cNvPr>
          <p:cNvSpPr txBox="1"/>
          <p:nvPr/>
        </p:nvSpPr>
        <p:spPr>
          <a:xfrm>
            <a:off x="9833756" y="5138072"/>
            <a:ext cx="8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585858"/>
                </a:solidFill>
                <a:latin typeface="Century Gothic" panose="020B0502020202020204" pitchFamily="34" charset="0"/>
              </a:rPr>
              <a:t>3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99BA4A0-D20C-4D7C-BCA2-C41E371B501E}"/>
              </a:ext>
            </a:extLst>
          </p:cNvPr>
          <p:cNvSpPr/>
          <p:nvPr/>
        </p:nvSpPr>
        <p:spPr>
          <a:xfrm>
            <a:off x="965245" y="1430718"/>
            <a:ext cx="828000" cy="828000"/>
          </a:xfrm>
          <a:prstGeom prst="ellipse">
            <a:avLst/>
          </a:prstGeom>
          <a:solidFill>
            <a:srgbClr val="2CF4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2CAFC0A-D393-4791-950C-960EDD1347F2}"/>
              </a:ext>
            </a:extLst>
          </p:cNvPr>
          <p:cNvSpPr/>
          <p:nvPr/>
        </p:nvSpPr>
        <p:spPr>
          <a:xfrm>
            <a:off x="3330249" y="1441005"/>
            <a:ext cx="828000" cy="8280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89CAD86-6409-4D3F-A619-FB9D15E7D396}"/>
              </a:ext>
            </a:extLst>
          </p:cNvPr>
          <p:cNvSpPr/>
          <p:nvPr/>
        </p:nvSpPr>
        <p:spPr>
          <a:xfrm>
            <a:off x="5708633" y="1430533"/>
            <a:ext cx="828000" cy="828000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2443241-AD26-4818-92B0-FD15F621A561}"/>
              </a:ext>
            </a:extLst>
          </p:cNvPr>
          <p:cNvSpPr/>
          <p:nvPr/>
        </p:nvSpPr>
        <p:spPr>
          <a:xfrm>
            <a:off x="8073199" y="1441005"/>
            <a:ext cx="828000" cy="82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E1D6D2D-0744-4A86-A789-6914FC8A4920}"/>
              </a:ext>
            </a:extLst>
          </p:cNvPr>
          <p:cNvSpPr/>
          <p:nvPr/>
        </p:nvSpPr>
        <p:spPr>
          <a:xfrm>
            <a:off x="10522267" y="1447518"/>
            <a:ext cx="828000" cy="8280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C8242F4-B034-44AC-9973-36E6BFC387FE}"/>
              </a:ext>
            </a:extLst>
          </p:cNvPr>
          <p:cNvSpPr/>
          <p:nvPr/>
        </p:nvSpPr>
        <p:spPr>
          <a:xfrm>
            <a:off x="1653584" y="5104508"/>
            <a:ext cx="828000" cy="828000"/>
          </a:xfrm>
          <a:prstGeom prst="ellipse">
            <a:avLst/>
          </a:prstGeom>
          <a:solidFill>
            <a:srgbClr val="FF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51D3AB4-35EA-4C6A-BDBE-0222D4CB3F52}"/>
              </a:ext>
            </a:extLst>
          </p:cNvPr>
          <p:cNvSpPr/>
          <p:nvPr/>
        </p:nvSpPr>
        <p:spPr>
          <a:xfrm>
            <a:off x="4010106" y="5113526"/>
            <a:ext cx="828000" cy="828000"/>
          </a:xfrm>
          <a:prstGeom prst="ellipse">
            <a:avLst/>
          </a:prstGeom>
          <a:solidFill>
            <a:srgbClr val="FF6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65364B-B361-4AEF-98DB-D4D6AFC8C194}"/>
              </a:ext>
            </a:extLst>
          </p:cNvPr>
          <p:cNvSpPr/>
          <p:nvPr/>
        </p:nvSpPr>
        <p:spPr>
          <a:xfrm>
            <a:off x="6388696" y="5124240"/>
            <a:ext cx="828000" cy="82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8BA49FA-0EFC-4987-A03A-E83D3C050067}"/>
              </a:ext>
            </a:extLst>
          </p:cNvPr>
          <p:cNvSpPr/>
          <p:nvPr/>
        </p:nvSpPr>
        <p:spPr>
          <a:xfrm>
            <a:off x="8776148" y="5113526"/>
            <a:ext cx="828000" cy="828000"/>
          </a:xfrm>
          <a:prstGeom prst="ellipse">
            <a:avLst/>
          </a:prstGeom>
          <a:solidFill>
            <a:srgbClr val="00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F97FB5D-A4A8-46DD-98B9-52F87CCA42D1}"/>
              </a:ext>
            </a:extLst>
          </p:cNvPr>
          <p:cNvSpPr/>
          <p:nvPr/>
        </p:nvSpPr>
        <p:spPr>
          <a:xfrm>
            <a:off x="9823283" y="5104508"/>
            <a:ext cx="828000" cy="828000"/>
          </a:xfrm>
          <a:prstGeom prst="ellipse">
            <a:avLst/>
          </a:prstGeom>
          <a:solidFill>
            <a:srgbClr val="99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3027285" y="969610"/>
            <a:ext cx="5140315" cy="1471695"/>
          </a:xfrm>
          <a:prstGeom prst="wedgeRoundRectCallout">
            <a:avLst>
              <a:gd name="adj1" fmla="val 57282"/>
              <a:gd name="adj2" fmla="val 41380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say the missing number in each of these equations?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7D314-0E52-41BE-A5C0-6A0F3D9E7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r="54215"/>
          <a:stretch/>
        </p:blipFill>
        <p:spPr>
          <a:xfrm>
            <a:off x="8408514" y="2298096"/>
            <a:ext cx="1450932" cy="37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1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59B7C28-13E8-4B54-83BF-9BC2602D6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32802"/>
              </p:ext>
            </p:extLst>
          </p:nvPr>
        </p:nvGraphicFramePr>
        <p:xfrm>
          <a:off x="785348" y="997956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0C5B374B-2052-CEF7-176F-EA55B602F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50111"/>
              </p:ext>
            </p:extLst>
          </p:nvPr>
        </p:nvGraphicFramePr>
        <p:xfrm>
          <a:off x="785348" y="3016266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125404EE-C7B5-ADC7-D2F2-2A224257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37729"/>
              </p:ext>
            </p:extLst>
          </p:nvPr>
        </p:nvGraphicFramePr>
        <p:xfrm>
          <a:off x="785348" y="2007111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B03636FC-DF2D-0B3E-43F2-0733B4778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86582"/>
              </p:ext>
            </p:extLst>
          </p:nvPr>
        </p:nvGraphicFramePr>
        <p:xfrm>
          <a:off x="785348" y="5034576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9C7A4A8F-BF40-35C5-005B-9FEDE8C81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37828"/>
              </p:ext>
            </p:extLst>
          </p:nvPr>
        </p:nvGraphicFramePr>
        <p:xfrm>
          <a:off x="785348" y="4025421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8D3BACB-41D1-8FEA-138A-9384A2F3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54748"/>
              </p:ext>
            </p:extLst>
          </p:nvPr>
        </p:nvGraphicFramePr>
        <p:xfrm>
          <a:off x="6583637" y="997956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072BEE06-D5D0-44EC-50F7-372D08BDF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65529"/>
              </p:ext>
            </p:extLst>
          </p:nvPr>
        </p:nvGraphicFramePr>
        <p:xfrm>
          <a:off x="6583637" y="3016266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8890EF03-7EF8-81CC-5E32-E61D81FDC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331158"/>
              </p:ext>
            </p:extLst>
          </p:nvPr>
        </p:nvGraphicFramePr>
        <p:xfrm>
          <a:off x="6583637" y="2007111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66C8EA4E-FCFB-F38E-875D-B995982DE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20945"/>
              </p:ext>
            </p:extLst>
          </p:nvPr>
        </p:nvGraphicFramePr>
        <p:xfrm>
          <a:off x="6583637" y="5034576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730AB7A-440F-9B56-9DAB-10DD2AD7F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27392"/>
              </p:ext>
            </p:extLst>
          </p:nvPr>
        </p:nvGraphicFramePr>
        <p:xfrm>
          <a:off x="6583637" y="4025421"/>
          <a:ext cx="4305564" cy="7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93">
                  <a:extLst>
                    <a:ext uri="{9D8B030D-6E8A-4147-A177-3AD203B41FA5}">
                      <a16:colId xmlns:a16="http://schemas.microsoft.com/office/drawing/2014/main" val="702475464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799220138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82398397"/>
                    </a:ext>
                  </a:extLst>
                </a:gridCol>
                <a:gridCol w="798991">
                  <a:extLst>
                    <a:ext uri="{9D8B030D-6E8A-4147-A177-3AD203B41FA5}">
                      <a16:colId xmlns:a16="http://schemas.microsoft.com/office/drawing/2014/main" val="3386617464"/>
                    </a:ext>
                  </a:extLst>
                </a:gridCol>
                <a:gridCol w="943722">
                  <a:extLst>
                    <a:ext uri="{9D8B030D-6E8A-4147-A177-3AD203B41FA5}">
                      <a16:colId xmlns:a16="http://schemas.microsoft.com/office/drawing/2014/main" val="3384290847"/>
                    </a:ext>
                  </a:extLst>
                </a:gridCol>
              </a:tblGrid>
              <a:tr h="782938">
                <a:tc>
                  <a:txBody>
                    <a:bodyPr/>
                    <a:lstStyle/>
                    <a:p>
                      <a:pPr algn="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236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FD6C8D2-4581-2C1A-8757-201FCA1A8441}"/>
              </a:ext>
            </a:extLst>
          </p:cNvPr>
          <p:cNvSpPr txBox="1"/>
          <p:nvPr/>
        </p:nvSpPr>
        <p:spPr>
          <a:xfrm>
            <a:off x="2560674" y="1019220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CE0AE-1562-BCE4-9269-BEDA98F5A0AB}"/>
              </a:ext>
            </a:extLst>
          </p:cNvPr>
          <p:cNvSpPr txBox="1"/>
          <p:nvPr/>
        </p:nvSpPr>
        <p:spPr>
          <a:xfrm>
            <a:off x="2560674" y="2020608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A3DBC-F7D6-72D5-836D-88F25D06F6D2}"/>
              </a:ext>
            </a:extLst>
          </p:cNvPr>
          <p:cNvSpPr txBox="1"/>
          <p:nvPr/>
        </p:nvSpPr>
        <p:spPr>
          <a:xfrm>
            <a:off x="2560674" y="3044279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7A93B-FCC2-96CE-6AF0-7AD362EC66B4}"/>
              </a:ext>
            </a:extLst>
          </p:cNvPr>
          <p:cNvSpPr txBox="1"/>
          <p:nvPr/>
        </p:nvSpPr>
        <p:spPr>
          <a:xfrm>
            <a:off x="2560674" y="4039937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A2F333-DF76-CC4A-5013-5C3AE7E3A1F4}"/>
              </a:ext>
            </a:extLst>
          </p:cNvPr>
          <p:cNvSpPr txBox="1"/>
          <p:nvPr/>
        </p:nvSpPr>
        <p:spPr>
          <a:xfrm>
            <a:off x="2569534" y="5048073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8107AA-ACB4-9DDC-28FC-471F18E6868C}"/>
              </a:ext>
            </a:extLst>
          </p:cNvPr>
          <p:cNvSpPr txBox="1"/>
          <p:nvPr/>
        </p:nvSpPr>
        <p:spPr>
          <a:xfrm>
            <a:off x="8358963" y="1019220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BFD08F-7CAF-3489-6BFB-D0F5D82603E0}"/>
              </a:ext>
            </a:extLst>
          </p:cNvPr>
          <p:cNvSpPr txBox="1"/>
          <p:nvPr/>
        </p:nvSpPr>
        <p:spPr>
          <a:xfrm>
            <a:off x="8358963" y="2020608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53CC0-0727-2FE5-3A7E-5868B2D0C272}"/>
              </a:ext>
            </a:extLst>
          </p:cNvPr>
          <p:cNvSpPr txBox="1"/>
          <p:nvPr/>
        </p:nvSpPr>
        <p:spPr>
          <a:xfrm>
            <a:off x="8358963" y="3044278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4F9E8E-61AB-A899-D97C-D7413E93F0F8}"/>
              </a:ext>
            </a:extLst>
          </p:cNvPr>
          <p:cNvSpPr txBox="1"/>
          <p:nvPr/>
        </p:nvSpPr>
        <p:spPr>
          <a:xfrm>
            <a:off x="8358963" y="4010906"/>
            <a:ext cx="75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4245F1-5635-26C4-96ED-D5F809590C7D}"/>
              </a:ext>
            </a:extLst>
          </p:cNvPr>
          <p:cNvSpPr txBox="1"/>
          <p:nvPr/>
        </p:nvSpPr>
        <p:spPr>
          <a:xfrm>
            <a:off x="8282767" y="5052442"/>
            <a:ext cx="852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031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2289866" y="989275"/>
            <a:ext cx="5359631" cy="1471695"/>
          </a:xfrm>
          <a:prstGeom prst="wedgeRoundRectCallout">
            <a:avLst>
              <a:gd name="adj1" fmla="val -53850"/>
              <a:gd name="adj2" fmla="val 8747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check that my equations are correct?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B4D9D-6B03-3AD2-BE5D-D8C2AE227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9751" r="66970" b="40311"/>
          <a:stretch/>
        </p:blipFill>
        <p:spPr>
          <a:xfrm>
            <a:off x="294586" y="2018476"/>
            <a:ext cx="2358777" cy="42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89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2F764AF2-EF79-9D97-1083-3FFBFD5FF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12484"/>
              </p:ext>
            </p:extLst>
          </p:nvPr>
        </p:nvGraphicFramePr>
        <p:xfrm>
          <a:off x="1637212" y="1355060"/>
          <a:ext cx="3148339" cy="417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56">
                  <a:extLst>
                    <a:ext uri="{9D8B030D-6E8A-4147-A177-3AD203B41FA5}">
                      <a16:colId xmlns:a16="http://schemas.microsoft.com/office/drawing/2014/main" val="12641153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2511231"/>
                    </a:ext>
                  </a:extLst>
                </a:gridCol>
                <a:gridCol w="776802">
                  <a:extLst>
                    <a:ext uri="{9D8B030D-6E8A-4147-A177-3AD203B41FA5}">
                      <a16:colId xmlns:a16="http://schemas.microsoft.com/office/drawing/2014/main" val="3627003126"/>
                    </a:ext>
                  </a:extLst>
                </a:gridCol>
                <a:gridCol w="469013">
                  <a:extLst>
                    <a:ext uri="{9D8B030D-6E8A-4147-A177-3AD203B41FA5}">
                      <a16:colId xmlns:a16="http://schemas.microsoft.com/office/drawing/2014/main" val="1234800574"/>
                    </a:ext>
                  </a:extLst>
                </a:gridCol>
                <a:gridCol w="753288">
                  <a:extLst>
                    <a:ext uri="{9D8B030D-6E8A-4147-A177-3AD203B41FA5}">
                      <a16:colId xmlns:a16="http://schemas.microsoft.com/office/drawing/2014/main" val="2947170438"/>
                    </a:ext>
                  </a:extLst>
                </a:gridCol>
              </a:tblGrid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2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0061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67838"/>
                  </a:ext>
                </a:extLst>
              </a:tr>
              <a:tr h="231353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40602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1513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86846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89970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51847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98857"/>
                  </a:ext>
                </a:extLst>
              </a:tr>
            </a:tbl>
          </a:graphicData>
        </a:graphic>
      </p:graphicFrame>
      <p:pic>
        <p:nvPicPr>
          <p:cNvPr id="22" name="Graphic 21" descr="Thumbs up sign with solid fill">
            <a:extLst>
              <a:ext uri="{FF2B5EF4-FFF2-40B4-BE49-F238E27FC236}">
                <a16:creationId xmlns:a16="http://schemas.microsoft.com/office/drawing/2014/main" id="{70570B73-D34A-3474-3DC9-FAC19C71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6524" y="1342039"/>
            <a:ext cx="544189" cy="544189"/>
          </a:xfrm>
          <a:prstGeom prst="rect">
            <a:avLst/>
          </a:prstGeom>
        </p:spPr>
      </p:pic>
      <p:pic>
        <p:nvPicPr>
          <p:cNvPr id="24" name="Graphic 23" descr="Thumbs Down with solid fill">
            <a:extLst>
              <a:ext uri="{FF2B5EF4-FFF2-40B4-BE49-F238E27FC236}">
                <a16:creationId xmlns:a16="http://schemas.microsoft.com/office/drawing/2014/main" id="{49776AC3-82D5-87AB-418D-0C9D37331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034" y="3244678"/>
            <a:ext cx="544189" cy="544189"/>
          </a:xfrm>
          <a:prstGeom prst="rect">
            <a:avLst/>
          </a:prstGeom>
        </p:spPr>
      </p:pic>
      <p:pic>
        <p:nvPicPr>
          <p:cNvPr id="25" name="Graphic 24" descr="Thumbs up sign with solid fill">
            <a:extLst>
              <a:ext uri="{FF2B5EF4-FFF2-40B4-BE49-F238E27FC236}">
                <a16:creationId xmlns:a16="http://schemas.microsoft.com/office/drawing/2014/main" id="{D16DAAB6-D906-5FAF-56E6-4FB57240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9033" y="2198995"/>
            <a:ext cx="544189" cy="544189"/>
          </a:xfrm>
          <a:prstGeom prst="rect">
            <a:avLst/>
          </a:prstGeom>
        </p:spPr>
      </p:pic>
      <p:pic>
        <p:nvPicPr>
          <p:cNvPr id="26" name="Graphic 25" descr="Thumbs up sign with solid fill">
            <a:extLst>
              <a:ext uri="{FF2B5EF4-FFF2-40B4-BE49-F238E27FC236}">
                <a16:creationId xmlns:a16="http://schemas.microsoft.com/office/drawing/2014/main" id="{9AD46E3B-1913-7B7A-9A12-AD4570534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7512" y="4012399"/>
            <a:ext cx="544189" cy="544189"/>
          </a:xfrm>
          <a:prstGeom prst="rect">
            <a:avLst/>
          </a:prstGeom>
        </p:spPr>
      </p:pic>
      <p:pic>
        <p:nvPicPr>
          <p:cNvPr id="27" name="Graphic 26" descr="Thumbs Down with solid fill">
            <a:extLst>
              <a:ext uri="{FF2B5EF4-FFF2-40B4-BE49-F238E27FC236}">
                <a16:creationId xmlns:a16="http://schemas.microsoft.com/office/drawing/2014/main" id="{33BA79C7-B888-123A-D9BA-410FBF5F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033" y="4971771"/>
            <a:ext cx="544189" cy="544189"/>
          </a:xfrm>
          <a:prstGeom prst="rect">
            <a:avLst/>
          </a:prstGeom>
        </p:spPr>
      </p:pic>
      <p:pic>
        <p:nvPicPr>
          <p:cNvPr id="28" name="Graphic 27" descr="Thumbs Down with solid fill">
            <a:extLst>
              <a:ext uri="{FF2B5EF4-FFF2-40B4-BE49-F238E27FC236}">
                <a16:creationId xmlns:a16="http://schemas.microsoft.com/office/drawing/2014/main" id="{FBF0C8B1-0042-FA27-20DF-E5F56C0C0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0142965" y="1355060"/>
            <a:ext cx="544189" cy="544189"/>
          </a:xfrm>
          <a:prstGeom prst="rect">
            <a:avLst/>
          </a:prstGeom>
        </p:spPr>
      </p:pic>
      <p:pic>
        <p:nvPicPr>
          <p:cNvPr id="29" name="Graphic 28" descr="Thumbs up sign with solid fill">
            <a:extLst>
              <a:ext uri="{FF2B5EF4-FFF2-40B4-BE49-F238E27FC236}">
                <a16:creationId xmlns:a16="http://schemas.microsoft.com/office/drawing/2014/main" id="{56D96EA4-B460-B33E-A327-721F1A539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2965" y="2197533"/>
            <a:ext cx="544189" cy="544189"/>
          </a:xfrm>
          <a:prstGeom prst="rect">
            <a:avLst/>
          </a:prstGeom>
        </p:spPr>
      </p:pic>
      <p:pic>
        <p:nvPicPr>
          <p:cNvPr id="30" name="Graphic 29" descr="Thumbs up sign with solid fill">
            <a:extLst>
              <a:ext uri="{FF2B5EF4-FFF2-40B4-BE49-F238E27FC236}">
                <a16:creationId xmlns:a16="http://schemas.microsoft.com/office/drawing/2014/main" id="{6E065C9F-C430-16B6-5007-19EC0190D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2968" y="3085521"/>
            <a:ext cx="544189" cy="544189"/>
          </a:xfrm>
          <a:prstGeom prst="rect">
            <a:avLst/>
          </a:prstGeom>
        </p:spPr>
      </p:pic>
      <p:pic>
        <p:nvPicPr>
          <p:cNvPr id="31" name="Graphic 30" descr="Thumbs Down with solid fill">
            <a:extLst>
              <a:ext uri="{FF2B5EF4-FFF2-40B4-BE49-F238E27FC236}">
                <a16:creationId xmlns:a16="http://schemas.microsoft.com/office/drawing/2014/main" id="{F640FAE1-270E-C8BC-00DE-12324475D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>
            <a:off x="10142963" y="4945726"/>
            <a:ext cx="544189" cy="544189"/>
          </a:xfrm>
          <a:prstGeom prst="rect">
            <a:avLst/>
          </a:prstGeom>
        </p:spPr>
      </p:pic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B33A505-C22A-EBCC-BB22-64BEBA937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69017"/>
              </p:ext>
            </p:extLst>
          </p:nvPr>
        </p:nvGraphicFramePr>
        <p:xfrm>
          <a:off x="6648778" y="1342039"/>
          <a:ext cx="3148339" cy="417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56">
                  <a:extLst>
                    <a:ext uri="{9D8B030D-6E8A-4147-A177-3AD203B41FA5}">
                      <a16:colId xmlns:a16="http://schemas.microsoft.com/office/drawing/2014/main" val="12641153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2511231"/>
                    </a:ext>
                  </a:extLst>
                </a:gridCol>
                <a:gridCol w="776802">
                  <a:extLst>
                    <a:ext uri="{9D8B030D-6E8A-4147-A177-3AD203B41FA5}">
                      <a16:colId xmlns:a16="http://schemas.microsoft.com/office/drawing/2014/main" val="3627003126"/>
                    </a:ext>
                  </a:extLst>
                </a:gridCol>
                <a:gridCol w="469013">
                  <a:extLst>
                    <a:ext uri="{9D8B030D-6E8A-4147-A177-3AD203B41FA5}">
                      <a16:colId xmlns:a16="http://schemas.microsoft.com/office/drawing/2014/main" val="1234800574"/>
                    </a:ext>
                  </a:extLst>
                </a:gridCol>
                <a:gridCol w="753288">
                  <a:extLst>
                    <a:ext uri="{9D8B030D-6E8A-4147-A177-3AD203B41FA5}">
                      <a16:colId xmlns:a16="http://schemas.microsoft.com/office/drawing/2014/main" val="2947170438"/>
                    </a:ext>
                  </a:extLst>
                </a:gridCol>
              </a:tblGrid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2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0061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67838"/>
                  </a:ext>
                </a:extLst>
              </a:tr>
              <a:tr h="231353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40602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1513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86846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89970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rgbClr val="59595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51847"/>
                  </a:ext>
                </a:extLst>
              </a:tr>
              <a:tr h="5618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dirty="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98857"/>
                  </a:ext>
                </a:extLst>
              </a:tr>
            </a:tbl>
          </a:graphicData>
        </a:graphic>
      </p:graphicFrame>
      <p:pic>
        <p:nvPicPr>
          <p:cNvPr id="2" name="Graphic 1" descr="Thumbs Down with solid fill">
            <a:extLst>
              <a:ext uri="{FF2B5EF4-FFF2-40B4-BE49-F238E27FC236}">
                <a16:creationId xmlns:a16="http://schemas.microsoft.com/office/drawing/2014/main" id="{BEE1CF19-C451-BB98-EC7D-6C8A6B03B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2964" y="4116279"/>
            <a:ext cx="544189" cy="5441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D433DE-7884-77C6-E897-D63A4AE5E019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4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5647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6505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2349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77741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2759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2759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5647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6505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2349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77741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2759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2759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77741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78625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3326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2759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2759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97693-299F-4057-B3BE-7342DF0206ED}"/>
              </a:ext>
            </a:extLst>
          </p:cNvPr>
          <p:cNvSpPr/>
          <p:nvPr/>
        </p:nvSpPr>
        <p:spPr>
          <a:xfrm>
            <a:off x="7752663" y="77741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78429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CFDAC3-C373-4AAA-A542-1D794FC3E44D}"/>
              </a:ext>
            </a:extLst>
          </p:cNvPr>
          <p:cNvSpPr/>
          <p:nvPr/>
        </p:nvSpPr>
        <p:spPr>
          <a:xfrm>
            <a:off x="7015645" y="143326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7D3B3CD-03AF-4354-951F-83FBAA8975CE}"/>
              </a:ext>
            </a:extLst>
          </p:cNvPr>
          <p:cNvSpPr/>
          <p:nvPr/>
        </p:nvSpPr>
        <p:spPr>
          <a:xfrm>
            <a:off x="7752663" y="212759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AAB692-CF0B-494C-9F1B-FF5C4BFCF99A}"/>
              </a:ext>
            </a:extLst>
          </p:cNvPr>
          <p:cNvSpPr/>
          <p:nvPr/>
        </p:nvSpPr>
        <p:spPr>
          <a:xfrm>
            <a:off x="6339332" y="212759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0257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1115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06959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2351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77369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77369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0257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1115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06959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2351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752663" y="477369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77369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A91742A-4D70-432F-B314-550B9A752CC8}"/>
              </a:ext>
            </a:extLst>
          </p:cNvPr>
          <p:cNvSpPr/>
          <p:nvPr/>
        </p:nvSpPr>
        <p:spPr>
          <a:xfrm>
            <a:off x="3810305" y="343235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F82D79D-694F-4E7C-A275-5621CEB6747F}"/>
              </a:ext>
            </a:extLst>
          </p:cNvPr>
          <p:cNvSpPr/>
          <p:nvPr/>
        </p:nvSpPr>
        <p:spPr>
          <a:xfrm>
            <a:off x="3810305" y="477369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89CB7C62-B9C6-438A-B49A-043FE91E3870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Twelve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B46C204-CB9D-4AEE-B273-826EA38BC4F5}"/>
              </a:ext>
            </a:extLst>
          </p:cNvPr>
          <p:cNvSpPr/>
          <p:nvPr/>
        </p:nvSpPr>
        <p:spPr>
          <a:xfrm>
            <a:off x="3812833" y="343235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7E43AD-ED12-470C-9912-9B6ED453CC33}"/>
              </a:ext>
            </a:extLst>
          </p:cNvPr>
          <p:cNvSpPr/>
          <p:nvPr/>
        </p:nvSpPr>
        <p:spPr>
          <a:xfrm>
            <a:off x="3812833" y="4773693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4A9884-211D-49E6-9F9C-C28773839EAE}"/>
              </a:ext>
            </a:extLst>
          </p:cNvPr>
          <p:cNvSpPr txBox="1"/>
          <p:nvPr/>
        </p:nvSpPr>
        <p:spPr>
          <a:xfrm>
            <a:off x="3818002" y="5795718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_____ is made of 10 and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10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15508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03" grpId="0" animBg="1"/>
      <p:bldP spid="106" grpId="0" animBg="1"/>
      <p:bldP spid="47" grpId="0"/>
      <p:bldP spid="49" grpId="0" animBg="1"/>
      <p:bldP spid="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D6B6BA-A1E8-459E-A245-E97C3AFBF6E8}"/>
              </a:ext>
            </a:extLst>
          </p:cNvPr>
          <p:cNvSpPr/>
          <p:nvPr/>
        </p:nvSpPr>
        <p:spPr>
          <a:xfrm>
            <a:off x="2289866" y="989275"/>
            <a:ext cx="5149621" cy="1471695"/>
          </a:xfrm>
          <a:prstGeom prst="wedgeRoundRectCallout">
            <a:avLst>
              <a:gd name="adj1" fmla="val -53850"/>
              <a:gd name="adj2" fmla="val 8747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say the total/sum for each equation?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B4D9D-6B03-3AD2-BE5D-D8C2AE227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9751" r="66970" b="40311"/>
          <a:stretch/>
        </p:blipFill>
        <p:spPr>
          <a:xfrm>
            <a:off x="294586" y="2018476"/>
            <a:ext cx="2358777" cy="42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62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8062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57854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33634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440946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57854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4691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47222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98795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440946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47222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01979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62732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83295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65191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22324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96261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61432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7071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62732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83295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36313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62732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30496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56477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65060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2350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777419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2759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2759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56477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65060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2350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777419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2759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2759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777420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786259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3326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2759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2759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97693-299F-4057-B3BE-7342DF0206ED}"/>
              </a:ext>
            </a:extLst>
          </p:cNvPr>
          <p:cNvSpPr/>
          <p:nvPr/>
        </p:nvSpPr>
        <p:spPr>
          <a:xfrm>
            <a:off x="7752663" y="777420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78430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CFDAC3-C373-4AAA-A542-1D794FC3E44D}"/>
              </a:ext>
            </a:extLst>
          </p:cNvPr>
          <p:cNvSpPr/>
          <p:nvPr/>
        </p:nvSpPr>
        <p:spPr>
          <a:xfrm>
            <a:off x="7015645" y="143326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7D3B3CD-03AF-4354-951F-83FBAA8975CE}"/>
              </a:ext>
            </a:extLst>
          </p:cNvPr>
          <p:cNvSpPr/>
          <p:nvPr/>
        </p:nvSpPr>
        <p:spPr>
          <a:xfrm>
            <a:off x="7752663" y="212759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AAB692-CF0B-494C-9F1B-FF5C4BFCF99A}"/>
              </a:ext>
            </a:extLst>
          </p:cNvPr>
          <p:cNvSpPr/>
          <p:nvPr/>
        </p:nvSpPr>
        <p:spPr>
          <a:xfrm>
            <a:off x="6339332" y="212759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02577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11160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06960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23519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77369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77369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02577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11160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06960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23519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752663" y="477369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77369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66C0481-E7E6-4A9D-B191-847721FEB631}"/>
              </a:ext>
            </a:extLst>
          </p:cNvPr>
          <p:cNvSpPr/>
          <p:nvPr/>
        </p:nvSpPr>
        <p:spPr>
          <a:xfrm>
            <a:off x="5223636" y="3423520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A91742A-4D70-432F-B314-550B9A752CC8}"/>
              </a:ext>
            </a:extLst>
          </p:cNvPr>
          <p:cNvSpPr/>
          <p:nvPr/>
        </p:nvSpPr>
        <p:spPr>
          <a:xfrm>
            <a:off x="3810305" y="3432359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90D9E1-2860-4190-922B-6EB71DD734C0}"/>
              </a:ext>
            </a:extLst>
          </p:cNvPr>
          <p:cNvSpPr/>
          <p:nvPr/>
        </p:nvSpPr>
        <p:spPr>
          <a:xfrm>
            <a:off x="4486619" y="407936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E303996-A851-4113-BDB4-4F8551F47D7E}"/>
              </a:ext>
            </a:extLst>
          </p:cNvPr>
          <p:cNvSpPr/>
          <p:nvPr/>
        </p:nvSpPr>
        <p:spPr>
          <a:xfrm>
            <a:off x="5223636" y="477369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F82D79D-694F-4E7C-A275-5621CEB6747F}"/>
              </a:ext>
            </a:extLst>
          </p:cNvPr>
          <p:cNvSpPr/>
          <p:nvPr/>
        </p:nvSpPr>
        <p:spPr>
          <a:xfrm>
            <a:off x="3810305" y="477369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FCE164BF-63AD-4AFD-92F9-680A1F9DD76A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Fifteen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68D6150-0562-4F0A-B4C0-17D0BC894F86}"/>
              </a:ext>
            </a:extLst>
          </p:cNvPr>
          <p:cNvSpPr/>
          <p:nvPr/>
        </p:nvSpPr>
        <p:spPr>
          <a:xfrm>
            <a:off x="5224342" y="3423519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B81FEC-2FF2-485E-99F5-ADDF899C5D41}"/>
              </a:ext>
            </a:extLst>
          </p:cNvPr>
          <p:cNvSpPr/>
          <p:nvPr/>
        </p:nvSpPr>
        <p:spPr>
          <a:xfrm>
            <a:off x="3811011" y="3432358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351BB6-2F13-4988-99E2-9DA4427A81E1}"/>
              </a:ext>
            </a:extLst>
          </p:cNvPr>
          <p:cNvSpPr/>
          <p:nvPr/>
        </p:nvSpPr>
        <p:spPr>
          <a:xfrm>
            <a:off x="4487325" y="407936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766293-4202-43E5-853D-D113AF6EEADA}"/>
              </a:ext>
            </a:extLst>
          </p:cNvPr>
          <p:cNvSpPr/>
          <p:nvPr/>
        </p:nvSpPr>
        <p:spPr>
          <a:xfrm>
            <a:off x="5224342" y="4773696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01A7EA0-CEA0-44BA-A093-5E60FA5C10F2}"/>
              </a:ext>
            </a:extLst>
          </p:cNvPr>
          <p:cNvSpPr/>
          <p:nvPr/>
        </p:nvSpPr>
        <p:spPr>
          <a:xfrm>
            <a:off x="3811011" y="4773696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4A9884-211D-49E6-9F9C-C28773839EAE}"/>
              </a:ext>
            </a:extLst>
          </p:cNvPr>
          <p:cNvSpPr txBox="1"/>
          <p:nvPr/>
        </p:nvSpPr>
        <p:spPr>
          <a:xfrm>
            <a:off x="3818002" y="5795718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_____ is made of 10 and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10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25060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47" grpId="0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37577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62394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08321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74902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27644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62732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89577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16503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00808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26139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710524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517232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100808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32516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83659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36622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62732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83660" y="2635917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18015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62732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62394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9D573A-6876-4490-8776-BA78431D6B3E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5AA0029-5667-20B6-74FA-9EEDF888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97105"/>
              </p:ext>
            </p:extLst>
          </p:nvPr>
        </p:nvGraphicFramePr>
        <p:xfrm>
          <a:off x="3215769" y="2572119"/>
          <a:ext cx="62391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19">
                  <a:extLst>
                    <a:ext uri="{9D8B030D-6E8A-4147-A177-3AD203B41FA5}">
                      <a16:colId xmlns:a16="http://schemas.microsoft.com/office/drawing/2014/main" val="4183066199"/>
                    </a:ext>
                  </a:extLst>
                </a:gridCol>
                <a:gridCol w="979931">
                  <a:extLst>
                    <a:ext uri="{9D8B030D-6E8A-4147-A177-3AD203B41FA5}">
                      <a16:colId xmlns:a16="http://schemas.microsoft.com/office/drawing/2014/main" val="1351285823"/>
                    </a:ext>
                  </a:extLst>
                </a:gridCol>
                <a:gridCol w="1247825">
                  <a:extLst>
                    <a:ext uri="{9D8B030D-6E8A-4147-A177-3AD203B41FA5}">
                      <a16:colId xmlns:a16="http://schemas.microsoft.com/office/drawing/2014/main" val="3583548100"/>
                    </a:ext>
                  </a:extLst>
                </a:gridCol>
                <a:gridCol w="1036265">
                  <a:extLst>
                    <a:ext uri="{9D8B030D-6E8A-4147-A177-3AD203B41FA5}">
                      <a16:colId xmlns:a16="http://schemas.microsoft.com/office/drawing/2014/main" val="2563328297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2193659742"/>
                    </a:ext>
                  </a:extLst>
                </a:gridCol>
              </a:tblGrid>
              <a:tr h="1360785"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b="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0359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D6AFE-88CF-7815-024E-353391678CB7}"/>
              </a:ext>
            </a:extLst>
          </p:cNvPr>
          <p:cNvSpPr/>
          <p:nvPr/>
        </p:nvSpPr>
        <p:spPr>
          <a:xfrm>
            <a:off x="8081421" y="2637503"/>
            <a:ext cx="1279659" cy="13017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8036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97693-299F-4057-B3BE-7342DF0206ED}"/>
              </a:ext>
            </a:extLst>
          </p:cNvPr>
          <p:cNvSpPr/>
          <p:nvPr/>
        </p:nvSpPr>
        <p:spPr>
          <a:xfrm>
            <a:off x="7752663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80171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CFDAC3-C373-4AAA-A542-1D794FC3E44D}"/>
              </a:ext>
            </a:extLst>
          </p:cNvPr>
          <p:cNvSpPr/>
          <p:nvPr/>
        </p:nvSpPr>
        <p:spPr>
          <a:xfrm>
            <a:off x="7015645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7D3B3CD-03AF-4354-951F-83FBAA8975CE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AAB692-CF0B-494C-9F1B-FF5C4BFCF99A}"/>
              </a:ext>
            </a:extLst>
          </p:cNvPr>
          <p:cNvSpPr/>
          <p:nvPr/>
        </p:nvSpPr>
        <p:spPr>
          <a:xfrm>
            <a:off x="6339332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752663" y="47911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66C0481-E7E6-4A9D-B191-847721FEB631}"/>
              </a:ext>
            </a:extLst>
          </p:cNvPr>
          <p:cNvSpPr/>
          <p:nvPr/>
        </p:nvSpPr>
        <p:spPr>
          <a:xfrm>
            <a:off x="5223636" y="34409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A91742A-4D70-432F-B314-550B9A752CC8}"/>
              </a:ext>
            </a:extLst>
          </p:cNvPr>
          <p:cNvSpPr/>
          <p:nvPr/>
        </p:nvSpPr>
        <p:spPr>
          <a:xfrm>
            <a:off x="3810305" y="34497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90D9E1-2860-4190-922B-6EB71DD734C0}"/>
              </a:ext>
            </a:extLst>
          </p:cNvPr>
          <p:cNvSpPr/>
          <p:nvPr/>
        </p:nvSpPr>
        <p:spPr>
          <a:xfrm>
            <a:off x="4486619" y="40967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E303996-A851-4113-BDB4-4F8551F47D7E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F82D79D-694F-4E7C-A275-5621CEB6747F}"/>
              </a:ext>
            </a:extLst>
          </p:cNvPr>
          <p:cNvSpPr/>
          <p:nvPr/>
        </p:nvSpPr>
        <p:spPr>
          <a:xfrm>
            <a:off x="3810305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5A8D54F-7606-40F5-B2A7-A524FF1C7A6C}"/>
              </a:ext>
            </a:extLst>
          </p:cNvPr>
          <p:cNvSpPr/>
          <p:nvPr/>
        </p:nvSpPr>
        <p:spPr>
          <a:xfrm>
            <a:off x="7752663" y="34409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D08C44E-B493-4E6D-A80C-920FFE22DE72}"/>
              </a:ext>
            </a:extLst>
          </p:cNvPr>
          <p:cNvSpPr/>
          <p:nvPr/>
        </p:nvSpPr>
        <p:spPr>
          <a:xfrm>
            <a:off x="6339332" y="344781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AA4B05E-D0C7-4D9D-A46B-4584A712D4E1}"/>
              </a:ext>
            </a:extLst>
          </p:cNvPr>
          <p:cNvSpPr/>
          <p:nvPr/>
        </p:nvSpPr>
        <p:spPr>
          <a:xfrm>
            <a:off x="7752663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5168AD-7EA3-425E-8B22-B8A6F98C91CC}"/>
              </a:ext>
            </a:extLst>
          </p:cNvPr>
          <p:cNvSpPr/>
          <p:nvPr/>
        </p:nvSpPr>
        <p:spPr>
          <a:xfrm>
            <a:off x="6339332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9F7D5168-2162-4540-9462-8B6FD33FFAAF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Nineteen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DA76F7-A0B7-4642-BF90-2A4A92FFA843}"/>
              </a:ext>
            </a:extLst>
          </p:cNvPr>
          <p:cNvSpPr/>
          <p:nvPr/>
        </p:nvSpPr>
        <p:spPr>
          <a:xfrm>
            <a:off x="5223636" y="344093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DE830FC-93B9-409C-87F3-033D6258FED6}"/>
              </a:ext>
            </a:extLst>
          </p:cNvPr>
          <p:cNvSpPr/>
          <p:nvPr/>
        </p:nvSpPr>
        <p:spPr>
          <a:xfrm>
            <a:off x="3810305" y="3449774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C2AEE1-95B8-4FA0-8649-5B16189F142C}"/>
              </a:ext>
            </a:extLst>
          </p:cNvPr>
          <p:cNvSpPr/>
          <p:nvPr/>
        </p:nvSpPr>
        <p:spPr>
          <a:xfrm>
            <a:off x="4486619" y="4096781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B70F376-C806-4576-8ECB-AF677B056455}"/>
              </a:ext>
            </a:extLst>
          </p:cNvPr>
          <p:cNvSpPr/>
          <p:nvPr/>
        </p:nvSpPr>
        <p:spPr>
          <a:xfrm>
            <a:off x="5223636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02CC720-50CA-4DE6-B8A7-D97E940E268F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0AE793-CCE3-40DF-AE10-BA1DA134F103}"/>
              </a:ext>
            </a:extLst>
          </p:cNvPr>
          <p:cNvSpPr/>
          <p:nvPr/>
        </p:nvSpPr>
        <p:spPr>
          <a:xfrm>
            <a:off x="7752663" y="344093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6C1ED84-932B-4128-BD24-39C1EA6E28A5}"/>
              </a:ext>
            </a:extLst>
          </p:cNvPr>
          <p:cNvSpPr/>
          <p:nvPr/>
        </p:nvSpPr>
        <p:spPr>
          <a:xfrm>
            <a:off x="6339332" y="3447816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E62F98B-45FA-4C38-A75B-F510AA1F6A73}"/>
              </a:ext>
            </a:extLst>
          </p:cNvPr>
          <p:cNvSpPr/>
          <p:nvPr/>
        </p:nvSpPr>
        <p:spPr>
          <a:xfrm>
            <a:off x="7752663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C33AA1C-9EA0-4411-8213-448BA05B7EC6}"/>
              </a:ext>
            </a:extLst>
          </p:cNvPr>
          <p:cNvSpPr/>
          <p:nvPr/>
        </p:nvSpPr>
        <p:spPr>
          <a:xfrm>
            <a:off x="6339332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4A9884-211D-49E6-9F9C-C28773839EAE}"/>
              </a:ext>
            </a:extLst>
          </p:cNvPr>
          <p:cNvSpPr txBox="1"/>
          <p:nvPr/>
        </p:nvSpPr>
        <p:spPr>
          <a:xfrm>
            <a:off x="3818002" y="5795718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_____ is made of 10 and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10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35870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82598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9118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4962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803540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537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5371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82598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9118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4962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803540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537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5371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80354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812380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5938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5371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5371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97693-299F-4057-B3BE-7342DF0206ED}"/>
              </a:ext>
            </a:extLst>
          </p:cNvPr>
          <p:cNvSpPr/>
          <p:nvPr/>
        </p:nvSpPr>
        <p:spPr>
          <a:xfrm>
            <a:off x="7752663" y="80354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8104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CFDAC3-C373-4AAA-A542-1D794FC3E44D}"/>
              </a:ext>
            </a:extLst>
          </p:cNvPr>
          <p:cNvSpPr/>
          <p:nvPr/>
        </p:nvSpPr>
        <p:spPr>
          <a:xfrm>
            <a:off x="7015645" y="145938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7D3B3CD-03AF-4354-951F-83FBAA8975CE}"/>
              </a:ext>
            </a:extLst>
          </p:cNvPr>
          <p:cNvSpPr/>
          <p:nvPr/>
        </p:nvSpPr>
        <p:spPr>
          <a:xfrm>
            <a:off x="7752663" y="215371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AAB692-CF0B-494C-9F1B-FF5C4BFCF99A}"/>
              </a:ext>
            </a:extLst>
          </p:cNvPr>
          <p:cNvSpPr/>
          <p:nvPr/>
        </p:nvSpPr>
        <p:spPr>
          <a:xfrm>
            <a:off x="6339332" y="215371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28698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3728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09572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49640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7998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79981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28698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3728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09572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49640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752663" y="47998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79981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A91742A-4D70-432F-B314-550B9A752CC8}"/>
              </a:ext>
            </a:extLst>
          </p:cNvPr>
          <p:cNvSpPr/>
          <p:nvPr/>
        </p:nvSpPr>
        <p:spPr>
          <a:xfrm>
            <a:off x="3810305" y="3458480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90D9E1-2860-4190-922B-6EB71DD734C0}"/>
              </a:ext>
            </a:extLst>
          </p:cNvPr>
          <p:cNvSpPr/>
          <p:nvPr/>
        </p:nvSpPr>
        <p:spPr>
          <a:xfrm>
            <a:off x="5221486" y="343728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F82D79D-694F-4E7C-A275-5621CEB6747F}"/>
              </a:ext>
            </a:extLst>
          </p:cNvPr>
          <p:cNvSpPr/>
          <p:nvPr/>
        </p:nvSpPr>
        <p:spPr>
          <a:xfrm>
            <a:off x="3810305" y="479981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18E99E86-6981-4CC5-B4D5-15B95730A5FB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Thirteen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65238FB-0A25-4785-8983-D03203430AC8}"/>
              </a:ext>
            </a:extLst>
          </p:cNvPr>
          <p:cNvSpPr/>
          <p:nvPr/>
        </p:nvSpPr>
        <p:spPr>
          <a:xfrm>
            <a:off x="3810691" y="3458480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B959783-E9F4-4EB4-A7F0-499F4756508C}"/>
              </a:ext>
            </a:extLst>
          </p:cNvPr>
          <p:cNvSpPr/>
          <p:nvPr/>
        </p:nvSpPr>
        <p:spPr>
          <a:xfrm>
            <a:off x="5220762" y="3437281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FE2B50-1007-442F-BB6F-B09915F2760B}"/>
              </a:ext>
            </a:extLst>
          </p:cNvPr>
          <p:cNvSpPr/>
          <p:nvPr/>
        </p:nvSpPr>
        <p:spPr>
          <a:xfrm>
            <a:off x="3810691" y="4799818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4A9884-211D-49E6-9F9C-C28773839EAE}"/>
              </a:ext>
            </a:extLst>
          </p:cNvPr>
          <p:cNvSpPr txBox="1"/>
          <p:nvPr/>
        </p:nvSpPr>
        <p:spPr>
          <a:xfrm>
            <a:off x="3818002" y="5795718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_____ is made of 10 and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10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17042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03" grpId="0" animBg="1"/>
      <p:bldP spid="104" grpId="0" animBg="1"/>
      <p:bldP spid="106" grpId="0" animBg="1"/>
      <p:bldP spid="47" grpId="0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91302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9988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5832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81224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6242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6242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1302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9988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5832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81224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6242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6242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81224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82108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6809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624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624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37402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4598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10442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5834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80852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80852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37402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4598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104427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58344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752663" y="480852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80852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66C0481-E7E6-4A9D-B191-847721FEB631}"/>
              </a:ext>
            </a:extLst>
          </p:cNvPr>
          <p:cNvSpPr/>
          <p:nvPr/>
        </p:nvSpPr>
        <p:spPr>
          <a:xfrm>
            <a:off x="5223636" y="345834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A91742A-4D70-432F-B314-550B9A752CC8}"/>
              </a:ext>
            </a:extLst>
          </p:cNvPr>
          <p:cNvSpPr/>
          <p:nvPr/>
        </p:nvSpPr>
        <p:spPr>
          <a:xfrm>
            <a:off x="3810305" y="346718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90D9E1-2860-4190-922B-6EB71DD734C0}"/>
              </a:ext>
            </a:extLst>
          </p:cNvPr>
          <p:cNvSpPr/>
          <p:nvPr/>
        </p:nvSpPr>
        <p:spPr>
          <a:xfrm>
            <a:off x="4486619" y="411419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E303996-A851-4113-BDB4-4F8551F47D7E}"/>
              </a:ext>
            </a:extLst>
          </p:cNvPr>
          <p:cNvSpPr/>
          <p:nvPr/>
        </p:nvSpPr>
        <p:spPr>
          <a:xfrm>
            <a:off x="5223636" y="48085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F82D79D-694F-4E7C-A275-5621CEB6747F}"/>
              </a:ext>
            </a:extLst>
          </p:cNvPr>
          <p:cNvSpPr/>
          <p:nvPr/>
        </p:nvSpPr>
        <p:spPr>
          <a:xfrm>
            <a:off x="3810305" y="480852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72F9F522-15AD-4B90-9273-88EE9759C391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Fourteen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7E417E1-BFC9-4F41-B680-EFCBE540E5C3}"/>
              </a:ext>
            </a:extLst>
          </p:cNvPr>
          <p:cNvSpPr/>
          <p:nvPr/>
        </p:nvSpPr>
        <p:spPr>
          <a:xfrm>
            <a:off x="6339331" y="344598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CC52C3-6890-41B8-88ED-4C5B2A5BE138}"/>
              </a:ext>
            </a:extLst>
          </p:cNvPr>
          <p:cNvSpPr/>
          <p:nvPr/>
        </p:nvSpPr>
        <p:spPr>
          <a:xfrm>
            <a:off x="6339331" y="4808521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C230FC4-81C8-4233-911E-FE1F949A1FD0}"/>
              </a:ext>
            </a:extLst>
          </p:cNvPr>
          <p:cNvSpPr/>
          <p:nvPr/>
        </p:nvSpPr>
        <p:spPr>
          <a:xfrm>
            <a:off x="7752663" y="3458344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B02FFE-695A-47D5-8B31-9F7466F7191C}"/>
              </a:ext>
            </a:extLst>
          </p:cNvPr>
          <p:cNvSpPr/>
          <p:nvPr/>
        </p:nvSpPr>
        <p:spPr>
          <a:xfrm>
            <a:off x="7752663" y="4808718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45469F-2AD7-46CC-8FC6-128E7FFD4B84}"/>
              </a:ext>
            </a:extLst>
          </p:cNvPr>
          <p:cNvSpPr/>
          <p:nvPr/>
        </p:nvSpPr>
        <p:spPr>
          <a:xfrm>
            <a:off x="6339331" y="344598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82C8CC7-7B88-42CB-BC66-F7C6D9F1752F}"/>
              </a:ext>
            </a:extLst>
          </p:cNvPr>
          <p:cNvSpPr/>
          <p:nvPr/>
        </p:nvSpPr>
        <p:spPr>
          <a:xfrm>
            <a:off x="6339331" y="4808521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0A9248-E5DD-4BCF-BAD6-BA4B09D251F8}"/>
              </a:ext>
            </a:extLst>
          </p:cNvPr>
          <p:cNvSpPr/>
          <p:nvPr/>
        </p:nvSpPr>
        <p:spPr>
          <a:xfrm>
            <a:off x="7752663" y="3458344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B54C62-AB27-4841-A874-5E04875281E5}"/>
              </a:ext>
            </a:extLst>
          </p:cNvPr>
          <p:cNvSpPr/>
          <p:nvPr/>
        </p:nvSpPr>
        <p:spPr>
          <a:xfrm>
            <a:off x="7752663" y="4808718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4A9884-211D-49E6-9F9C-C28773839EAE}"/>
              </a:ext>
            </a:extLst>
          </p:cNvPr>
          <p:cNvSpPr txBox="1"/>
          <p:nvPr/>
        </p:nvSpPr>
        <p:spPr>
          <a:xfrm>
            <a:off x="3818002" y="5795718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_____ is made of 10 and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585858"/>
                </a:solidFill>
                <a:latin typeface="Century Gothic" panose="020B0502020202020204" pitchFamily="34" charset="0"/>
              </a:rPr>
              <a:t>10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678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47" grpId="0"/>
      <p:bldP spid="40" grpId="0" animBg="1"/>
      <p:bldP spid="41" grpId="0" animBg="1"/>
      <p:bldP spid="42" grpId="0" animBg="1"/>
      <p:bldP spid="43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0">
            <a:extLst>
              <a:ext uri="{FF2B5EF4-FFF2-40B4-BE49-F238E27FC236}">
                <a16:creationId xmlns:a16="http://schemas.microsoft.com/office/drawing/2014/main" id="{EC5BCEFC-8F54-4003-A303-FD40C374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B0EC6D-5071-4AAB-8D56-02059937BF7A}"/>
              </a:ext>
            </a:extLst>
          </p:cNvPr>
          <p:cNvSpPr/>
          <p:nvPr/>
        </p:nvSpPr>
        <p:spPr>
          <a:xfrm>
            <a:off x="5223636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00200-3BBC-43A8-8D7B-1D1EB8FAA8EF}"/>
              </a:ext>
            </a:extLst>
          </p:cNvPr>
          <p:cNvSpPr/>
          <p:nvPr/>
        </p:nvSpPr>
        <p:spPr>
          <a:xfrm>
            <a:off x="4486619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15909-8D3D-4033-B84A-8E508A095AAD}"/>
              </a:ext>
            </a:extLst>
          </p:cNvPr>
          <p:cNvSpPr/>
          <p:nvPr/>
        </p:nvSpPr>
        <p:spPr>
          <a:xfrm>
            <a:off x="3812455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9D7112-5F0F-461B-83C5-D8B2C1FBBD21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84DBCA-9430-486C-921E-539CCE640F73}"/>
              </a:ext>
            </a:extLst>
          </p:cNvPr>
          <p:cNvSpPr/>
          <p:nvPr/>
        </p:nvSpPr>
        <p:spPr>
          <a:xfrm>
            <a:off x="3810305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2614ECD-51CB-4406-8AC4-2A5353A3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38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927A48-DE8A-4575-8E06-CBF9D333D4DD}"/>
              </a:ext>
            </a:extLst>
          </p:cNvPr>
          <p:cNvSpPr/>
          <p:nvPr/>
        </p:nvSpPr>
        <p:spPr>
          <a:xfrm>
            <a:off x="7752663" y="7824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B8B964-F350-44DD-9982-818AA31D39A0}"/>
              </a:ext>
            </a:extLst>
          </p:cNvPr>
          <p:cNvSpPr/>
          <p:nvPr/>
        </p:nvSpPr>
        <p:spPr>
          <a:xfrm>
            <a:off x="7015645" y="14409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84676A-CE55-45E4-8DF1-160C39BCB73E}"/>
              </a:ext>
            </a:extLst>
          </p:cNvPr>
          <p:cNvSpPr/>
          <p:nvPr/>
        </p:nvSpPr>
        <p:spPr>
          <a:xfrm>
            <a:off x="6341482" y="7948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77CC83-645C-4269-A9DF-074B0A32DCC8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D2083A-BC11-46F2-80CE-0D7ABA7B207D}"/>
              </a:ext>
            </a:extLst>
          </p:cNvPr>
          <p:cNvSpPr/>
          <p:nvPr/>
        </p:nvSpPr>
        <p:spPr>
          <a:xfrm>
            <a:off x="6339332" y="21450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7309DB-86EC-4331-90B3-682B67195CE3}"/>
              </a:ext>
            </a:extLst>
          </p:cNvPr>
          <p:cNvSpPr/>
          <p:nvPr/>
        </p:nvSpPr>
        <p:spPr>
          <a:xfrm>
            <a:off x="5223636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20E7E-B6F9-4EC2-B6F6-DBCDED372652}"/>
              </a:ext>
            </a:extLst>
          </p:cNvPr>
          <p:cNvSpPr/>
          <p:nvPr/>
        </p:nvSpPr>
        <p:spPr>
          <a:xfrm>
            <a:off x="3810305" y="8036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C006B-8E49-4E4E-B862-6C39307C9826}"/>
              </a:ext>
            </a:extLst>
          </p:cNvPr>
          <p:cNvSpPr/>
          <p:nvPr/>
        </p:nvSpPr>
        <p:spPr>
          <a:xfrm>
            <a:off x="4486619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5BC8AB-A322-4399-81CC-C6647350F87A}"/>
              </a:ext>
            </a:extLst>
          </p:cNvPr>
          <p:cNvSpPr/>
          <p:nvPr/>
        </p:nvSpPr>
        <p:spPr>
          <a:xfrm>
            <a:off x="5223636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23739CC-7645-4307-BCA9-64F62E91EAB7}"/>
              </a:ext>
            </a:extLst>
          </p:cNvPr>
          <p:cNvSpPr/>
          <p:nvPr/>
        </p:nvSpPr>
        <p:spPr>
          <a:xfrm>
            <a:off x="3810305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97693-299F-4057-B3BE-7342DF0206ED}"/>
              </a:ext>
            </a:extLst>
          </p:cNvPr>
          <p:cNvSpPr/>
          <p:nvPr/>
        </p:nvSpPr>
        <p:spPr>
          <a:xfrm>
            <a:off x="7752663" y="7948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A240F-B124-4E8C-BEAE-0CBAB40F8E79}"/>
              </a:ext>
            </a:extLst>
          </p:cNvPr>
          <p:cNvSpPr/>
          <p:nvPr/>
        </p:nvSpPr>
        <p:spPr>
          <a:xfrm>
            <a:off x="6339332" y="801717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CFDAC3-C373-4AAA-A542-1D794FC3E44D}"/>
              </a:ext>
            </a:extLst>
          </p:cNvPr>
          <p:cNvSpPr/>
          <p:nvPr/>
        </p:nvSpPr>
        <p:spPr>
          <a:xfrm>
            <a:off x="7015645" y="14506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7D3B3CD-03AF-4354-951F-83FBAA8975CE}"/>
              </a:ext>
            </a:extLst>
          </p:cNvPr>
          <p:cNvSpPr/>
          <p:nvPr/>
        </p:nvSpPr>
        <p:spPr>
          <a:xfrm>
            <a:off x="7752663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AAB692-CF0B-494C-9F1B-FF5C4BFCF99A}"/>
              </a:ext>
            </a:extLst>
          </p:cNvPr>
          <p:cNvSpPr/>
          <p:nvPr/>
        </p:nvSpPr>
        <p:spPr>
          <a:xfrm>
            <a:off x="6339332" y="21450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7AAB45A0-5002-48AE-B54B-687ED0F9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3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3A5A32-8711-45ED-B6EF-306F89031885}"/>
              </a:ext>
            </a:extLst>
          </p:cNvPr>
          <p:cNvSpPr/>
          <p:nvPr/>
        </p:nvSpPr>
        <p:spPr>
          <a:xfrm>
            <a:off x="5223636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2344A-DAB0-4589-A857-FB955C841A03}"/>
              </a:ext>
            </a:extLst>
          </p:cNvPr>
          <p:cNvSpPr/>
          <p:nvPr/>
        </p:nvSpPr>
        <p:spPr>
          <a:xfrm>
            <a:off x="4486619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9F94E63-54DD-4639-8B52-E3D2B457533D}"/>
              </a:ext>
            </a:extLst>
          </p:cNvPr>
          <p:cNvSpPr/>
          <p:nvPr/>
        </p:nvSpPr>
        <p:spPr>
          <a:xfrm>
            <a:off x="3812455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E13A0A-0422-4FE4-AF77-B2B95346B683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E9CCC4-81D2-44C5-8823-D00A81D05837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BF95036D-7AE1-4D69-9E96-7D39B47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9993"/>
            <a:ext cx="2529027" cy="2402259"/>
          </a:xfrm>
          <a:prstGeom prst="rect">
            <a:avLst/>
          </a:prstGeom>
          <a:solidFill>
            <a:srgbClr val="F3F3F3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B86BA51-B1F0-446F-B376-8B2197840CA1}"/>
              </a:ext>
            </a:extLst>
          </p:cNvPr>
          <p:cNvSpPr/>
          <p:nvPr/>
        </p:nvSpPr>
        <p:spPr>
          <a:xfrm>
            <a:off x="7752663" y="3428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FED844-EF49-4C44-8020-3DFB4031D124}"/>
              </a:ext>
            </a:extLst>
          </p:cNvPr>
          <p:cNvSpPr/>
          <p:nvPr/>
        </p:nvSpPr>
        <p:spPr>
          <a:xfrm>
            <a:off x="7015645" y="4087018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B84182-8960-47F0-AEE6-C040B6325C41}"/>
              </a:ext>
            </a:extLst>
          </p:cNvPr>
          <p:cNvSpPr/>
          <p:nvPr/>
        </p:nvSpPr>
        <p:spPr>
          <a:xfrm>
            <a:off x="6341482" y="3440935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95E9039-2BAB-4B65-9760-98A6A7004A08}"/>
              </a:ext>
            </a:extLst>
          </p:cNvPr>
          <p:cNvSpPr/>
          <p:nvPr/>
        </p:nvSpPr>
        <p:spPr>
          <a:xfrm>
            <a:off x="7014571" y="4059576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AF4522-BD14-4BEF-BC0B-D96D69105307}"/>
              </a:ext>
            </a:extLst>
          </p:cNvPr>
          <p:cNvSpPr/>
          <p:nvPr/>
        </p:nvSpPr>
        <p:spPr>
          <a:xfrm>
            <a:off x="6339332" y="4791112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66C0481-E7E6-4A9D-B191-847721FEB631}"/>
              </a:ext>
            </a:extLst>
          </p:cNvPr>
          <p:cNvSpPr/>
          <p:nvPr/>
        </p:nvSpPr>
        <p:spPr>
          <a:xfrm>
            <a:off x="5223636" y="3440936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A91742A-4D70-432F-B314-550B9A752CC8}"/>
              </a:ext>
            </a:extLst>
          </p:cNvPr>
          <p:cNvSpPr/>
          <p:nvPr/>
        </p:nvSpPr>
        <p:spPr>
          <a:xfrm>
            <a:off x="3810305" y="344977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90D9E1-2860-4190-922B-6EB71DD734C0}"/>
              </a:ext>
            </a:extLst>
          </p:cNvPr>
          <p:cNvSpPr/>
          <p:nvPr/>
        </p:nvSpPr>
        <p:spPr>
          <a:xfrm>
            <a:off x="4486619" y="4096782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E303996-A851-4113-BDB4-4F8551F47D7E}"/>
              </a:ext>
            </a:extLst>
          </p:cNvPr>
          <p:cNvSpPr/>
          <p:nvPr/>
        </p:nvSpPr>
        <p:spPr>
          <a:xfrm>
            <a:off x="5223636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F82D79D-694F-4E7C-A275-5621CEB6747F}"/>
              </a:ext>
            </a:extLst>
          </p:cNvPr>
          <p:cNvSpPr/>
          <p:nvPr/>
        </p:nvSpPr>
        <p:spPr>
          <a:xfrm>
            <a:off x="3810305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5A8D54F-7606-40F5-B2A7-A524FF1C7A6C}"/>
              </a:ext>
            </a:extLst>
          </p:cNvPr>
          <p:cNvSpPr/>
          <p:nvPr/>
        </p:nvSpPr>
        <p:spPr>
          <a:xfrm>
            <a:off x="6335309" y="3440935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5168AD-7EA3-425E-8B22-B8A6F98C91CC}"/>
              </a:ext>
            </a:extLst>
          </p:cNvPr>
          <p:cNvSpPr/>
          <p:nvPr/>
        </p:nvSpPr>
        <p:spPr>
          <a:xfrm>
            <a:off x="6339332" y="4791113"/>
            <a:ext cx="676314" cy="6766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2D091D-DCA7-45A2-89E0-EB9B0E78626B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9F7D5168-2162-4540-9462-8B6FD33FFAAF}"/>
              </a:ext>
            </a:extLst>
          </p:cNvPr>
          <p:cNvSpPr txBox="1">
            <a:spLocks/>
          </p:cNvSpPr>
          <p:nvPr/>
        </p:nvSpPr>
        <p:spPr>
          <a:xfrm>
            <a:off x="9163844" y="2814266"/>
            <a:ext cx="2289624" cy="153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17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/>
              <a:t>Seven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teen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DA76F7-A0B7-4642-BF90-2A4A92FFA843}"/>
              </a:ext>
            </a:extLst>
          </p:cNvPr>
          <p:cNvSpPr/>
          <p:nvPr/>
        </p:nvSpPr>
        <p:spPr>
          <a:xfrm>
            <a:off x="5223636" y="344093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DE830FC-93B9-409C-87F3-033D6258FED6}"/>
              </a:ext>
            </a:extLst>
          </p:cNvPr>
          <p:cNvSpPr/>
          <p:nvPr/>
        </p:nvSpPr>
        <p:spPr>
          <a:xfrm>
            <a:off x="3810305" y="3449774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C2AEE1-95B8-4FA0-8649-5B16189F142C}"/>
              </a:ext>
            </a:extLst>
          </p:cNvPr>
          <p:cNvSpPr/>
          <p:nvPr/>
        </p:nvSpPr>
        <p:spPr>
          <a:xfrm>
            <a:off x="4486619" y="4096781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B70F376-C806-4576-8ECB-AF677B056455}"/>
              </a:ext>
            </a:extLst>
          </p:cNvPr>
          <p:cNvSpPr/>
          <p:nvPr/>
        </p:nvSpPr>
        <p:spPr>
          <a:xfrm>
            <a:off x="5223636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02CC720-50CA-4DE6-B8A7-D97E940E268F}"/>
              </a:ext>
            </a:extLst>
          </p:cNvPr>
          <p:cNvSpPr/>
          <p:nvPr/>
        </p:nvSpPr>
        <p:spPr>
          <a:xfrm>
            <a:off x="3810305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0AE793-CCE3-40DF-AE10-BA1DA134F103}"/>
              </a:ext>
            </a:extLst>
          </p:cNvPr>
          <p:cNvSpPr/>
          <p:nvPr/>
        </p:nvSpPr>
        <p:spPr>
          <a:xfrm>
            <a:off x="6338246" y="3440305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C33AA1C-9EA0-4411-8213-448BA05B7EC6}"/>
              </a:ext>
            </a:extLst>
          </p:cNvPr>
          <p:cNvSpPr/>
          <p:nvPr/>
        </p:nvSpPr>
        <p:spPr>
          <a:xfrm>
            <a:off x="6339332" y="4791112"/>
            <a:ext cx="676314" cy="6766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CF41E6D-891D-4F4F-BDD5-580E74D78F3D}"/>
              </a:ext>
            </a:extLst>
          </p:cNvPr>
          <p:cNvSpPr/>
          <p:nvPr/>
        </p:nvSpPr>
        <p:spPr>
          <a:xfrm>
            <a:off x="7689118" y="4781491"/>
            <a:ext cx="676314" cy="676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33E247-6BA5-4A87-B096-3D0D9B1489BF}"/>
              </a:ext>
            </a:extLst>
          </p:cNvPr>
          <p:cNvSpPr txBox="1"/>
          <p:nvPr/>
        </p:nvSpPr>
        <p:spPr>
          <a:xfrm>
            <a:off x="3826567" y="5813415"/>
            <a:ext cx="4538865" cy="715089"/>
          </a:xfrm>
          <a:prstGeom prst="roundRect">
            <a:avLst/>
          </a:prstGeom>
          <a:solidFill>
            <a:srgbClr val="FFFFFF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 is made of 10 and _____ 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entury Gothic" panose="020B0502020202020204" pitchFamily="34" charset="0"/>
              </a:rPr>
              <a:t>10 and _____ make _____ .</a:t>
            </a:r>
          </a:p>
        </p:txBody>
      </p:sp>
    </p:spTree>
    <p:extLst>
      <p:ext uri="{BB962C8B-B14F-4D97-AF65-F5344CB8AC3E}">
        <p14:creationId xmlns:p14="http://schemas.microsoft.com/office/powerpoint/2010/main" val="22961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1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8" grpId="0" animBg="1"/>
    </p:bldLst>
  </p:timing>
</p:sld>
</file>

<file path=ppt/theme/theme1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D81E108E7D14DA4B8C74F12FF1E9E" ma:contentTypeVersion="18" ma:contentTypeDescription="Create a new document." ma:contentTypeScope="" ma:versionID="b4ee6dfd0313456e22b1a3e3f25448ac">
  <xsd:schema xmlns:xsd="http://www.w3.org/2001/XMLSchema" xmlns:xs="http://www.w3.org/2001/XMLSchema" xmlns:p="http://schemas.microsoft.com/office/2006/metadata/properties" xmlns:ns2="4a3b81fd-a6d7-4b0d-b39d-675b77349742" xmlns:ns3="2e304bd2-0acf-4a6d-9d54-f6eff5ca7580" targetNamespace="http://schemas.microsoft.com/office/2006/metadata/properties" ma:root="true" ma:fieldsID="68085a642474f38e09dcf3819d68885a" ns2:_="" ns3:_="">
    <xsd:import namespace="4a3b81fd-a6d7-4b0d-b39d-675b77349742"/>
    <xsd:import namespace="2e304bd2-0acf-4a6d-9d54-f6eff5ca7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b81fd-a6d7-4b0d-b39d-675b773497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c64510-557b-4472-9db5-011713e54d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04bd2-0acf-4a6d-9d54-f6eff5ca7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e25da2-0ab3-4522-9337-311e74f860f3}" ma:internalName="TaxCatchAll" ma:showField="CatchAllData" ma:web="2e304bd2-0acf-4a6d-9d54-f6eff5ca7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3b81fd-a6d7-4b0d-b39d-675b77349742">
      <Terms xmlns="http://schemas.microsoft.com/office/infopath/2007/PartnerControls"/>
    </lcf76f155ced4ddcb4097134ff3c332f>
    <TaxCatchAll xmlns="2e304bd2-0acf-4a6d-9d54-f6eff5ca7580" xsi:nil="true"/>
  </documentManagement>
</p:properties>
</file>

<file path=customXml/itemProps1.xml><?xml version="1.0" encoding="utf-8"?>
<ds:datastoreItem xmlns:ds="http://schemas.openxmlformats.org/officeDocument/2006/customXml" ds:itemID="{46E7ADB8-1DC3-470E-B256-D84BEAB31184}"/>
</file>

<file path=customXml/itemProps2.xml><?xml version="1.0" encoding="utf-8"?>
<ds:datastoreItem xmlns:ds="http://schemas.openxmlformats.org/officeDocument/2006/customXml" ds:itemID="{DDE0DB9B-E0CD-4E12-8CD2-1260825ECD16}"/>
</file>

<file path=customXml/itemProps3.xml><?xml version="1.0" encoding="utf-8"?>
<ds:datastoreItem xmlns:ds="http://schemas.openxmlformats.org/officeDocument/2006/customXml" ds:itemID="{C417767C-A5A1-4C6C-A722-9C0872B50159}"/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1236</Words>
  <Application>Microsoft Office PowerPoint</Application>
  <PresentationFormat>Widescreen</PresentationFormat>
  <Paragraphs>427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Calibri Light</vt:lpstr>
      <vt:lpstr>Century Gothic</vt:lpstr>
      <vt:lpstr>3_Custom Design</vt:lpstr>
      <vt:lpstr>3_Custom Design</vt:lpstr>
      <vt:lpstr>3_Custom Design</vt:lpstr>
      <vt:lpstr>4_Custom Design</vt:lpstr>
      <vt:lpstr>Office Theme</vt:lpstr>
      <vt:lpstr>5_Custom Design</vt:lpstr>
      <vt:lpstr>Retrieval Practice  ‘10 and a bit’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hidden parts?</vt:lpstr>
      <vt:lpstr>Find the missing whole</vt:lpstr>
      <vt:lpstr>Find the missing part or the missing whole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Evans</dc:creator>
  <cp:lastModifiedBy>Sue Evans</cp:lastModifiedBy>
  <cp:revision>16</cp:revision>
  <dcterms:created xsi:type="dcterms:W3CDTF">2021-11-28T06:59:25Z</dcterms:created>
  <dcterms:modified xsi:type="dcterms:W3CDTF">2023-10-16T08:38:03Z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0x0101007ABD81E108E7D14DA4B8C74F12FF1E9E</vt:lpwstr>
  </property>
</Properties>
</file>